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46"/>
  </p:notesMasterIdLst>
  <p:sldIdLst>
    <p:sldId id="256" r:id="rId5"/>
    <p:sldId id="415" r:id="rId6"/>
    <p:sldId id="413" r:id="rId7"/>
    <p:sldId id="271" r:id="rId8"/>
    <p:sldId id="279" r:id="rId9"/>
    <p:sldId id="274" r:id="rId10"/>
    <p:sldId id="275" r:id="rId11"/>
    <p:sldId id="262" r:id="rId12"/>
    <p:sldId id="414" r:id="rId13"/>
    <p:sldId id="304" r:id="rId14"/>
    <p:sldId id="267" r:id="rId15"/>
    <p:sldId id="268" r:id="rId16"/>
    <p:sldId id="278" r:id="rId17"/>
    <p:sldId id="270" r:id="rId18"/>
    <p:sldId id="416" r:id="rId19"/>
    <p:sldId id="260" r:id="rId20"/>
    <p:sldId id="417" r:id="rId21"/>
    <p:sldId id="264" r:id="rId22"/>
    <p:sldId id="261" r:id="rId23"/>
    <p:sldId id="281" r:id="rId24"/>
    <p:sldId id="263" r:id="rId25"/>
    <p:sldId id="282" r:id="rId26"/>
    <p:sldId id="283" r:id="rId27"/>
    <p:sldId id="266" r:id="rId28"/>
    <p:sldId id="284" r:id="rId29"/>
    <p:sldId id="285" r:id="rId30"/>
    <p:sldId id="269" r:id="rId31"/>
    <p:sldId id="286" r:id="rId32"/>
    <p:sldId id="287" r:id="rId33"/>
    <p:sldId id="289" r:id="rId34"/>
    <p:sldId id="290" r:id="rId35"/>
    <p:sldId id="291" r:id="rId36"/>
    <p:sldId id="292" r:id="rId37"/>
    <p:sldId id="293" r:id="rId38"/>
    <p:sldId id="295" r:id="rId39"/>
    <p:sldId id="297" r:id="rId40"/>
    <p:sldId id="298" r:id="rId41"/>
    <p:sldId id="265" r:id="rId42"/>
    <p:sldId id="276" r:id="rId43"/>
    <p:sldId id="404" r:id="rId44"/>
    <p:sldId id="272"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7B20"/>
    <a:srgbClr val="007E00"/>
    <a:srgbClr val="488745"/>
    <a:srgbClr val="339966"/>
    <a:srgbClr val="2D4B5D"/>
    <a:srgbClr val="006600"/>
    <a:srgbClr val="568CAE"/>
    <a:srgbClr val="C065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AFCB82-1215-4614-AF84-452F587B344B}" v="37" dt="2024-04-26T02:27:27.3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6357" autoAdjust="0"/>
  </p:normalViewPr>
  <p:slideViewPr>
    <p:cSldViewPr snapToGrid="0">
      <p:cViewPr varScale="1">
        <p:scale>
          <a:sx n="64" d="100"/>
          <a:sy n="64" d="100"/>
        </p:scale>
        <p:origin x="384" y="72"/>
      </p:cViewPr>
      <p:guideLst/>
    </p:cSldViewPr>
  </p:slideViewPr>
  <p:notesTextViewPr>
    <p:cViewPr>
      <p:scale>
        <a:sx n="1" d="1"/>
        <a:sy n="1" d="1"/>
      </p:scale>
      <p:origin x="0" y="0"/>
    </p:cViewPr>
  </p:notesTextViewPr>
  <p:sorterViewPr>
    <p:cViewPr>
      <p:scale>
        <a:sx n="125" d="100"/>
        <a:sy n="12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chard Hansen" userId="bb434d64-74f9-4c75-8848-8451a024b36b" providerId="ADAL" clId="{55AFCB82-1215-4614-AF84-452F587B344B}"/>
    <pc:docChg chg="undo redo custSel addSld delSld modSld sldOrd">
      <pc:chgData name="Richard Hansen" userId="bb434d64-74f9-4c75-8848-8451a024b36b" providerId="ADAL" clId="{55AFCB82-1215-4614-AF84-452F587B344B}" dt="2024-04-27T02:29:20.966" v="2063" actId="47"/>
      <pc:docMkLst>
        <pc:docMk/>
      </pc:docMkLst>
      <pc:sldChg chg="modNotesTx">
        <pc:chgData name="Richard Hansen" userId="bb434d64-74f9-4c75-8848-8451a024b36b" providerId="ADAL" clId="{55AFCB82-1215-4614-AF84-452F587B344B}" dt="2024-04-26T15:57:16.180" v="2058" actId="20577"/>
        <pc:sldMkLst>
          <pc:docMk/>
          <pc:sldMk cId="640739697" sldId="256"/>
        </pc:sldMkLst>
      </pc:sldChg>
      <pc:sldChg chg="modSp add del mod ord">
        <pc:chgData name="Richard Hansen" userId="bb434d64-74f9-4c75-8848-8451a024b36b" providerId="ADAL" clId="{55AFCB82-1215-4614-AF84-452F587B344B}" dt="2024-04-26T01:44:12.495" v="1895" actId="47"/>
        <pc:sldMkLst>
          <pc:docMk/>
          <pc:sldMk cId="0" sldId="258"/>
        </pc:sldMkLst>
        <pc:spChg chg="mod">
          <ac:chgData name="Richard Hansen" userId="bb434d64-74f9-4c75-8848-8451a024b36b" providerId="ADAL" clId="{55AFCB82-1215-4614-AF84-452F587B344B}" dt="2024-04-23T14:18:53.145" v="386" actId="207"/>
          <ac:spMkLst>
            <pc:docMk/>
            <pc:sldMk cId="0" sldId="258"/>
            <ac:spMk id="79" creationId="{00000000-0000-0000-0000-000000000000}"/>
          </ac:spMkLst>
        </pc:spChg>
        <pc:spChg chg="mod">
          <ac:chgData name="Richard Hansen" userId="bb434d64-74f9-4c75-8848-8451a024b36b" providerId="ADAL" clId="{55AFCB82-1215-4614-AF84-452F587B344B}" dt="2024-04-23T14:18:31.155" v="385" actId="207"/>
          <ac:spMkLst>
            <pc:docMk/>
            <pc:sldMk cId="0" sldId="258"/>
            <ac:spMk id="80" creationId="{00000000-0000-0000-0000-000000000000}"/>
          </ac:spMkLst>
        </pc:spChg>
      </pc:sldChg>
      <pc:sldChg chg="modSp add del mod">
        <pc:chgData name="Richard Hansen" userId="bb434d64-74f9-4c75-8848-8451a024b36b" providerId="ADAL" clId="{55AFCB82-1215-4614-AF84-452F587B344B}" dt="2024-04-26T01:16:33.835" v="1614" actId="47"/>
        <pc:sldMkLst>
          <pc:docMk/>
          <pc:sldMk cId="0" sldId="259"/>
        </pc:sldMkLst>
        <pc:spChg chg="mod">
          <ac:chgData name="Richard Hansen" userId="bb434d64-74f9-4c75-8848-8451a024b36b" providerId="ADAL" clId="{55AFCB82-1215-4614-AF84-452F587B344B}" dt="2024-04-26T01:15:36.114" v="1570" actId="120"/>
          <ac:spMkLst>
            <pc:docMk/>
            <pc:sldMk cId="0" sldId="259"/>
            <ac:spMk id="85" creationId="{00000000-0000-0000-0000-000000000000}"/>
          </ac:spMkLst>
        </pc:spChg>
        <pc:spChg chg="mod">
          <ac:chgData name="Richard Hansen" userId="bb434d64-74f9-4c75-8848-8451a024b36b" providerId="ADAL" clId="{55AFCB82-1215-4614-AF84-452F587B344B}" dt="2024-04-24T04:20:20.635" v="915" actId="207"/>
          <ac:spMkLst>
            <pc:docMk/>
            <pc:sldMk cId="0" sldId="259"/>
            <ac:spMk id="86" creationId="{00000000-0000-0000-0000-000000000000}"/>
          </ac:spMkLst>
        </pc:spChg>
        <pc:cxnChg chg="mod">
          <ac:chgData name="Richard Hansen" userId="bb434d64-74f9-4c75-8848-8451a024b36b" providerId="ADAL" clId="{55AFCB82-1215-4614-AF84-452F587B344B}" dt="2024-04-24T04:20:05.053" v="914" actId="13822"/>
          <ac:cxnSpMkLst>
            <pc:docMk/>
            <pc:sldMk cId="0" sldId="259"/>
            <ac:cxnSpMk id="87" creationId="{00000000-0000-0000-0000-000000000000}"/>
          </ac:cxnSpMkLst>
        </pc:cxnChg>
      </pc:sldChg>
      <pc:sldChg chg="modSp add mod modNotesTx">
        <pc:chgData name="Richard Hansen" userId="bb434d64-74f9-4c75-8848-8451a024b36b" providerId="ADAL" clId="{55AFCB82-1215-4614-AF84-452F587B344B}" dt="2024-04-26T01:34:35.602" v="1736" actId="6549"/>
        <pc:sldMkLst>
          <pc:docMk/>
          <pc:sldMk cId="0" sldId="260"/>
        </pc:sldMkLst>
        <pc:spChg chg="mod">
          <ac:chgData name="Richard Hansen" userId="bb434d64-74f9-4c75-8848-8451a024b36b" providerId="ADAL" clId="{55AFCB82-1215-4614-AF84-452F587B344B}" dt="2024-04-26T01:29:42.277" v="1656" actId="255"/>
          <ac:spMkLst>
            <pc:docMk/>
            <pc:sldMk cId="0" sldId="260"/>
            <ac:spMk id="92" creationId="{00000000-0000-0000-0000-000000000000}"/>
          </ac:spMkLst>
        </pc:spChg>
        <pc:spChg chg="mod">
          <ac:chgData name="Richard Hansen" userId="bb434d64-74f9-4c75-8848-8451a024b36b" providerId="ADAL" clId="{55AFCB82-1215-4614-AF84-452F587B344B}" dt="2024-04-26T01:17:27.606" v="1645" actId="20577"/>
          <ac:spMkLst>
            <pc:docMk/>
            <pc:sldMk cId="0" sldId="260"/>
            <ac:spMk id="93" creationId="{00000000-0000-0000-0000-000000000000}"/>
          </ac:spMkLst>
        </pc:spChg>
      </pc:sldChg>
      <pc:sldChg chg="modSp add mod modNotesTx">
        <pc:chgData name="Richard Hansen" userId="bb434d64-74f9-4c75-8848-8451a024b36b" providerId="ADAL" clId="{55AFCB82-1215-4614-AF84-452F587B344B}" dt="2024-04-26T01:34:28.747" v="1733" actId="6549"/>
        <pc:sldMkLst>
          <pc:docMk/>
          <pc:sldMk cId="0" sldId="261"/>
        </pc:sldMkLst>
        <pc:spChg chg="mod">
          <ac:chgData name="Richard Hansen" userId="bb434d64-74f9-4c75-8848-8451a024b36b" providerId="ADAL" clId="{55AFCB82-1215-4614-AF84-452F587B344B}" dt="2024-04-24T04:20:57.446" v="919" actId="207"/>
          <ac:spMkLst>
            <pc:docMk/>
            <pc:sldMk cId="0" sldId="261"/>
            <ac:spMk id="100" creationId="{00000000-0000-0000-0000-000000000000}"/>
          </ac:spMkLst>
        </pc:spChg>
      </pc:sldChg>
      <pc:sldChg chg="addSp delSp modSp mod ord">
        <pc:chgData name="Richard Hansen" userId="bb434d64-74f9-4c75-8848-8451a024b36b" providerId="ADAL" clId="{55AFCB82-1215-4614-AF84-452F587B344B}" dt="2024-04-26T15:59:44.350" v="2059" actId="1035"/>
        <pc:sldMkLst>
          <pc:docMk/>
          <pc:sldMk cId="2834961634" sldId="262"/>
        </pc:sldMkLst>
        <pc:spChg chg="mod topLvl">
          <ac:chgData name="Richard Hansen" userId="bb434d64-74f9-4c75-8848-8451a024b36b" providerId="ADAL" clId="{55AFCB82-1215-4614-AF84-452F587B344B}" dt="2024-04-09T02:21:32.323" v="3" actId="165"/>
          <ac:spMkLst>
            <pc:docMk/>
            <pc:sldMk cId="2834961634" sldId="262"/>
            <ac:spMk id="3" creationId="{EBF7AF73-CD9C-2113-59F1-B06E46B3B794}"/>
          </ac:spMkLst>
        </pc:spChg>
        <pc:spChg chg="mod">
          <ac:chgData name="Richard Hansen" userId="bb434d64-74f9-4c75-8848-8451a024b36b" providerId="ADAL" clId="{55AFCB82-1215-4614-AF84-452F587B344B}" dt="2024-04-09T02:21:24.703" v="1" actId="14100"/>
          <ac:spMkLst>
            <pc:docMk/>
            <pc:sldMk cId="2834961634" sldId="262"/>
            <ac:spMk id="4" creationId="{831347DA-29F6-2880-5DB5-9F1A68C27D13}"/>
          </ac:spMkLst>
        </pc:spChg>
        <pc:spChg chg="mod topLvl">
          <ac:chgData name="Richard Hansen" userId="bb434d64-74f9-4c75-8848-8451a024b36b" providerId="ADAL" clId="{55AFCB82-1215-4614-AF84-452F587B344B}" dt="2024-04-26T15:59:44.350" v="2059" actId="1035"/>
          <ac:spMkLst>
            <pc:docMk/>
            <pc:sldMk cId="2834961634" sldId="262"/>
            <ac:spMk id="7" creationId="{688B53B9-896E-7E9F-F916-2B96D2E2B8EF}"/>
          </ac:spMkLst>
        </pc:spChg>
        <pc:spChg chg="add mod">
          <ac:chgData name="Richard Hansen" userId="bb434d64-74f9-4c75-8848-8451a024b36b" providerId="ADAL" clId="{55AFCB82-1215-4614-AF84-452F587B344B}" dt="2024-04-26T01:45:03.796" v="1912" actId="1037"/>
          <ac:spMkLst>
            <pc:docMk/>
            <pc:sldMk cId="2834961634" sldId="262"/>
            <ac:spMk id="8" creationId="{2B733EC7-3E88-F634-AF96-2A8E7B0F2DBE}"/>
          </ac:spMkLst>
        </pc:spChg>
        <pc:spChg chg="mod topLvl">
          <ac:chgData name="Richard Hansen" userId="bb434d64-74f9-4c75-8848-8451a024b36b" providerId="ADAL" clId="{55AFCB82-1215-4614-AF84-452F587B344B}" dt="2024-04-26T01:44:54.083" v="1900" actId="20577"/>
          <ac:spMkLst>
            <pc:docMk/>
            <pc:sldMk cId="2834961634" sldId="262"/>
            <ac:spMk id="9" creationId="{3E21C7F1-A3F9-8FD4-C2C7-246A750851BA}"/>
          </ac:spMkLst>
        </pc:spChg>
        <pc:spChg chg="mod topLvl">
          <ac:chgData name="Richard Hansen" userId="bb434d64-74f9-4c75-8848-8451a024b36b" providerId="ADAL" clId="{55AFCB82-1215-4614-AF84-452F587B344B}" dt="2024-04-09T02:21:32.323" v="3" actId="165"/>
          <ac:spMkLst>
            <pc:docMk/>
            <pc:sldMk cId="2834961634" sldId="262"/>
            <ac:spMk id="10" creationId="{0FFDC36C-4A2B-6C43-BB0C-F75804FD5C74}"/>
          </ac:spMkLst>
        </pc:spChg>
        <pc:spChg chg="mod topLvl">
          <ac:chgData name="Richard Hansen" userId="bb434d64-74f9-4c75-8848-8451a024b36b" providerId="ADAL" clId="{55AFCB82-1215-4614-AF84-452F587B344B}" dt="2024-04-26T01:44:56.916" v="1903" actId="20577"/>
          <ac:spMkLst>
            <pc:docMk/>
            <pc:sldMk cId="2834961634" sldId="262"/>
            <ac:spMk id="13" creationId="{181C7B52-0203-722E-86D9-817FE33D5036}"/>
          </ac:spMkLst>
        </pc:spChg>
        <pc:spChg chg="mod">
          <ac:chgData name="Richard Hansen" userId="bb434d64-74f9-4c75-8848-8451a024b36b" providerId="ADAL" clId="{55AFCB82-1215-4614-AF84-452F587B344B}" dt="2024-04-26T01:45:37.971" v="1919" actId="1038"/>
          <ac:spMkLst>
            <pc:docMk/>
            <pc:sldMk cId="2834961634" sldId="262"/>
            <ac:spMk id="14" creationId="{0E675D01-2142-77D7-2A03-5EAFB37F903A}"/>
          </ac:spMkLst>
        </pc:spChg>
        <pc:spChg chg="mod">
          <ac:chgData name="Richard Hansen" userId="bb434d64-74f9-4c75-8848-8451a024b36b" providerId="ADAL" clId="{55AFCB82-1215-4614-AF84-452F587B344B}" dt="2024-04-26T01:45:27.260" v="1915" actId="14100"/>
          <ac:spMkLst>
            <pc:docMk/>
            <pc:sldMk cId="2834961634" sldId="262"/>
            <ac:spMk id="22" creationId="{57B25362-88EC-6B2D-A0DB-1A3BA5307A81}"/>
          </ac:spMkLst>
        </pc:spChg>
        <pc:spChg chg="del">
          <ac:chgData name="Richard Hansen" userId="bb434d64-74f9-4c75-8848-8451a024b36b" providerId="ADAL" clId="{55AFCB82-1215-4614-AF84-452F587B344B}" dt="2024-04-09T02:21:28.370" v="2" actId="478"/>
          <ac:spMkLst>
            <pc:docMk/>
            <pc:sldMk cId="2834961634" sldId="262"/>
            <ac:spMk id="25" creationId="{872F3EDE-B2E0-7B07-D0B1-6DD44D03AAB0}"/>
          </ac:spMkLst>
        </pc:spChg>
        <pc:spChg chg="mod">
          <ac:chgData name="Richard Hansen" userId="bb434d64-74f9-4c75-8848-8451a024b36b" providerId="ADAL" clId="{55AFCB82-1215-4614-AF84-452F587B344B}" dt="2024-04-26T01:45:31.699" v="1917" actId="1038"/>
          <ac:spMkLst>
            <pc:docMk/>
            <pc:sldMk cId="2834961634" sldId="262"/>
            <ac:spMk id="26" creationId="{180B21C7-855D-83E4-C7C1-8686826FCF5C}"/>
          </ac:spMkLst>
        </pc:spChg>
        <pc:spChg chg="mod">
          <ac:chgData name="Richard Hansen" userId="bb434d64-74f9-4c75-8848-8451a024b36b" providerId="ADAL" clId="{55AFCB82-1215-4614-AF84-452F587B344B}" dt="2024-04-26T01:45:39.587" v="1920" actId="1038"/>
          <ac:spMkLst>
            <pc:docMk/>
            <pc:sldMk cId="2834961634" sldId="262"/>
            <ac:spMk id="28" creationId="{9C23F915-B518-4AFB-D391-38F8F091A933}"/>
          </ac:spMkLst>
        </pc:spChg>
        <pc:grpChg chg="del">
          <ac:chgData name="Richard Hansen" userId="bb434d64-74f9-4c75-8848-8451a024b36b" providerId="ADAL" clId="{55AFCB82-1215-4614-AF84-452F587B344B}" dt="2024-04-09T02:21:32.323" v="3" actId="165"/>
          <ac:grpSpMkLst>
            <pc:docMk/>
            <pc:sldMk cId="2834961634" sldId="262"/>
            <ac:grpSpMk id="12" creationId="{590F69C4-A5DE-70A9-5D82-6FEF6FA8F6A6}"/>
          </ac:grpSpMkLst>
        </pc:grpChg>
      </pc:sldChg>
      <pc:sldChg chg="modSp add mod modNotesTx">
        <pc:chgData name="Richard Hansen" userId="bb434d64-74f9-4c75-8848-8451a024b36b" providerId="ADAL" clId="{55AFCB82-1215-4614-AF84-452F587B344B}" dt="2024-04-26T01:35:09.730" v="1752" actId="6549"/>
        <pc:sldMkLst>
          <pc:docMk/>
          <pc:sldMk cId="0" sldId="263"/>
        </pc:sldMkLst>
        <pc:spChg chg="mod">
          <ac:chgData name="Richard Hansen" userId="bb434d64-74f9-4c75-8848-8451a024b36b" providerId="ADAL" clId="{55AFCB82-1215-4614-AF84-452F587B344B}" dt="2024-04-24T04:21:56.088" v="927" actId="207"/>
          <ac:spMkLst>
            <pc:docMk/>
            <pc:sldMk cId="0" sldId="263"/>
            <ac:spMk id="112" creationId="{00000000-0000-0000-0000-000000000000}"/>
          </ac:spMkLst>
        </pc:spChg>
      </pc:sldChg>
      <pc:sldChg chg="del">
        <pc:chgData name="Richard Hansen" userId="bb434d64-74f9-4c75-8848-8451a024b36b" providerId="ADAL" clId="{55AFCB82-1215-4614-AF84-452F587B344B}" dt="2024-04-24T04:18:19.040" v="760" actId="2696"/>
        <pc:sldMkLst>
          <pc:docMk/>
          <pc:sldMk cId="2952561070" sldId="264"/>
        </pc:sldMkLst>
      </pc:sldChg>
      <pc:sldChg chg="addSp delSp add mod ord modNotesTx">
        <pc:chgData name="Richard Hansen" userId="bb434d64-74f9-4c75-8848-8451a024b36b" providerId="ADAL" clId="{55AFCB82-1215-4614-AF84-452F587B344B}" dt="2024-04-26T01:47:28.758" v="2030" actId="6549"/>
        <pc:sldMkLst>
          <pc:docMk/>
          <pc:sldMk cId="3017918192" sldId="264"/>
        </pc:sldMkLst>
        <pc:spChg chg="add del">
          <ac:chgData name="Richard Hansen" userId="bb434d64-74f9-4c75-8848-8451a024b36b" providerId="ADAL" clId="{55AFCB82-1215-4614-AF84-452F587B344B}" dt="2024-04-26T01:28:53.781" v="1652" actId="478"/>
          <ac:spMkLst>
            <pc:docMk/>
            <pc:sldMk cId="3017918192" sldId="264"/>
            <ac:spMk id="4" creationId="{7E7977C5-F128-C6FD-EF2F-C00AFE8E1CDF}"/>
          </ac:spMkLst>
        </pc:spChg>
      </pc:sldChg>
      <pc:sldChg chg="modNotesTx">
        <pc:chgData name="Richard Hansen" userId="bb434d64-74f9-4c75-8848-8451a024b36b" providerId="ADAL" clId="{55AFCB82-1215-4614-AF84-452F587B344B}" dt="2024-04-26T02:25:03.609" v="2040" actId="20577"/>
        <pc:sldMkLst>
          <pc:docMk/>
          <pc:sldMk cId="2309813962" sldId="265"/>
        </pc:sldMkLst>
      </pc:sldChg>
      <pc:sldChg chg="modSp add mod modNotesTx">
        <pc:chgData name="Richard Hansen" userId="bb434d64-74f9-4c75-8848-8451a024b36b" providerId="ADAL" clId="{55AFCB82-1215-4614-AF84-452F587B344B}" dt="2024-04-26T01:35:49.066" v="1756" actId="6549"/>
        <pc:sldMkLst>
          <pc:docMk/>
          <pc:sldMk cId="0" sldId="266"/>
        </pc:sldMkLst>
        <pc:spChg chg="mod">
          <ac:chgData name="Richard Hansen" userId="bb434d64-74f9-4c75-8848-8451a024b36b" providerId="ADAL" clId="{55AFCB82-1215-4614-AF84-452F587B344B}" dt="2024-04-24T04:22:49.350" v="937" actId="207"/>
          <ac:spMkLst>
            <pc:docMk/>
            <pc:sldMk cId="0" sldId="266"/>
            <ac:spMk id="135" creationId="{00000000-0000-0000-0000-000000000000}"/>
          </ac:spMkLst>
        </pc:spChg>
      </pc:sldChg>
      <pc:sldChg chg="modSp add mod">
        <pc:chgData name="Richard Hansen" userId="bb434d64-74f9-4c75-8848-8451a024b36b" providerId="ADAL" clId="{55AFCB82-1215-4614-AF84-452F587B344B}" dt="2024-04-26T01:41:50.401" v="1886" actId="1037"/>
        <pc:sldMkLst>
          <pc:docMk/>
          <pc:sldMk cId="210451683" sldId="267"/>
        </pc:sldMkLst>
        <pc:spChg chg="mod">
          <ac:chgData name="Richard Hansen" userId="bb434d64-74f9-4c75-8848-8451a024b36b" providerId="ADAL" clId="{55AFCB82-1215-4614-AF84-452F587B344B}" dt="2024-04-26T01:41:50.401" v="1886" actId="1037"/>
          <ac:spMkLst>
            <pc:docMk/>
            <pc:sldMk cId="210451683" sldId="267"/>
            <ac:spMk id="12" creationId="{81F10A10-BD27-DBB9-647D-A563FEFD22B7}"/>
          </ac:spMkLst>
        </pc:spChg>
        <pc:spChg chg="mod">
          <ac:chgData name="Richard Hansen" userId="bb434d64-74f9-4c75-8848-8451a024b36b" providerId="ADAL" clId="{55AFCB82-1215-4614-AF84-452F587B344B}" dt="2024-04-26T01:41:50.401" v="1886" actId="1037"/>
          <ac:spMkLst>
            <pc:docMk/>
            <pc:sldMk cId="210451683" sldId="267"/>
            <ac:spMk id="14" creationId="{11D733F8-1365-6B34-83A7-CEBFAA34C11B}"/>
          </ac:spMkLst>
        </pc:spChg>
      </pc:sldChg>
      <pc:sldChg chg="del">
        <pc:chgData name="Richard Hansen" userId="bb434d64-74f9-4c75-8848-8451a024b36b" providerId="ADAL" clId="{55AFCB82-1215-4614-AF84-452F587B344B}" dt="2024-04-24T04:13:27.115" v="712" actId="2696"/>
        <pc:sldMkLst>
          <pc:docMk/>
          <pc:sldMk cId="3791540528" sldId="267"/>
        </pc:sldMkLst>
      </pc:sldChg>
      <pc:sldChg chg="del">
        <pc:chgData name="Richard Hansen" userId="bb434d64-74f9-4c75-8848-8451a024b36b" providerId="ADAL" clId="{55AFCB82-1215-4614-AF84-452F587B344B}" dt="2024-04-24T04:13:27.115" v="712" actId="2696"/>
        <pc:sldMkLst>
          <pc:docMk/>
          <pc:sldMk cId="721134460" sldId="268"/>
        </pc:sldMkLst>
      </pc:sldChg>
      <pc:sldChg chg="add">
        <pc:chgData name="Richard Hansen" userId="bb434d64-74f9-4c75-8848-8451a024b36b" providerId="ADAL" clId="{55AFCB82-1215-4614-AF84-452F587B344B}" dt="2024-04-24T04:13:33.665" v="713"/>
        <pc:sldMkLst>
          <pc:docMk/>
          <pc:sldMk cId="4009912228" sldId="268"/>
        </pc:sldMkLst>
      </pc:sldChg>
      <pc:sldChg chg="modSp add mod modNotesTx">
        <pc:chgData name="Richard Hansen" userId="bb434d64-74f9-4c75-8848-8451a024b36b" providerId="ADAL" clId="{55AFCB82-1215-4614-AF84-452F587B344B}" dt="2024-04-27T02:28:33.344" v="2061" actId="20577"/>
        <pc:sldMkLst>
          <pc:docMk/>
          <pc:sldMk cId="0" sldId="269"/>
        </pc:sldMkLst>
        <pc:spChg chg="mod">
          <ac:chgData name="Richard Hansen" userId="bb434d64-74f9-4c75-8848-8451a024b36b" providerId="ADAL" clId="{55AFCB82-1215-4614-AF84-452F587B344B}" dt="2024-04-24T04:23:41.147" v="943" actId="207"/>
          <ac:spMkLst>
            <pc:docMk/>
            <pc:sldMk cId="0" sldId="269"/>
            <ac:spMk id="159" creationId="{00000000-0000-0000-0000-000000000000}"/>
          </ac:spMkLst>
        </pc:spChg>
        <pc:spChg chg="mod">
          <ac:chgData name="Richard Hansen" userId="bb434d64-74f9-4c75-8848-8451a024b36b" providerId="ADAL" clId="{55AFCB82-1215-4614-AF84-452F587B344B}" dt="2024-04-27T02:28:33.344" v="2061" actId="20577"/>
          <ac:spMkLst>
            <pc:docMk/>
            <pc:sldMk cId="0" sldId="269"/>
            <ac:spMk id="160" creationId="{00000000-0000-0000-0000-000000000000}"/>
          </ac:spMkLst>
        </pc:spChg>
      </pc:sldChg>
      <pc:sldChg chg="add">
        <pc:chgData name="Richard Hansen" userId="bb434d64-74f9-4c75-8848-8451a024b36b" providerId="ADAL" clId="{55AFCB82-1215-4614-AF84-452F587B344B}" dt="2024-04-24T04:13:33.665" v="713"/>
        <pc:sldMkLst>
          <pc:docMk/>
          <pc:sldMk cId="3024586547" sldId="270"/>
        </pc:sldMkLst>
      </pc:sldChg>
      <pc:sldChg chg="del">
        <pc:chgData name="Richard Hansen" userId="bb434d64-74f9-4c75-8848-8451a024b36b" providerId="ADAL" clId="{55AFCB82-1215-4614-AF84-452F587B344B}" dt="2024-04-24T04:13:27.115" v="712" actId="2696"/>
        <pc:sldMkLst>
          <pc:docMk/>
          <pc:sldMk cId="3617662170" sldId="270"/>
        </pc:sldMkLst>
      </pc:sldChg>
      <pc:sldChg chg="add ord">
        <pc:chgData name="Richard Hansen" userId="bb434d64-74f9-4c75-8848-8451a024b36b" providerId="ADAL" clId="{55AFCB82-1215-4614-AF84-452F587B344B}" dt="2024-04-26T01:41:12.078" v="1856"/>
        <pc:sldMkLst>
          <pc:docMk/>
          <pc:sldMk cId="251044846" sldId="271"/>
        </pc:sldMkLst>
      </pc:sldChg>
      <pc:sldChg chg="del">
        <pc:chgData name="Richard Hansen" userId="bb434d64-74f9-4c75-8848-8451a024b36b" providerId="ADAL" clId="{55AFCB82-1215-4614-AF84-452F587B344B}" dt="2024-04-24T04:13:27.115" v="712" actId="2696"/>
        <pc:sldMkLst>
          <pc:docMk/>
          <pc:sldMk cId="3504652457" sldId="271"/>
        </pc:sldMkLst>
      </pc:sldChg>
      <pc:sldChg chg="modSp add del mod modNotesTx">
        <pc:chgData name="Richard Hansen" userId="bb434d64-74f9-4c75-8848-8451a024b36b" providerId="ADAL" clId="{55AFCB82-1215-4614-AF84-452F587B344B}" dt="2024-04-27T02:29:20.966" v="2063" actId="47"/>
        <pc:sldMkLst>
          <pc:docMk/>
          <pc:sldMk cId="0" sldId="273"/>
        </pc:sldMkLst>
        <pc:spChg chg="mod">
          <ac:chgData name="Richard Hansen" userId="bb434d64-74f9-4c75-8848-8451a024b36b" providerId="ADAL" clId="{55AFCB82-1215-4614-AF84-452F587B344B}" dt="2024-04-24T04:24:19.861" v="951" actId="207"/>
          <ac:spMkLst>
            <pc:docMk/>
            <pc:sldMk cId="0" sldId="273"/>
            <ac:spMk id="190" creationId="{00000000-0000-0000-0000-000000000000}"/>
          </ac:spMkLst>
        </pc:spChg>
      </pc:sldChg>
      <pc:sldChg chg="del">
        <pc:chgData name="Richard Hansen" userId="bb434d64-74f9-4c75-8848-8451a024b36b" providerId="ADAL" clId="{55AFCB82-1215-4614-AF84-452F587B344B}" dt="2024-04-24T04:11:15.410" v="704" actId="2696"/>
        <pc:sldMkLst>
          <pc:docMk/>
          <pc:sldMk cId="2362922573" sldId="274"/>
        </pc:sldMkLst>
      </pc:sldChg>
      <pc:sldChg chg="add ord">
        <pc:chgData name="Richard Hansen" userId="bb434d64-74f9-4c75-8848-8451a024b36b" providerId="ADAL" clId="{55AFCB82-1215-4614-AF84-452F587B344B}" dt="2024-04-26T01:08:58.517" v="1554"/>
        <pc:sldMkLst>
          <pc:docMk/>
          <pc:sldMk cId="2690712168" sldId="274"/>
        </pc:sldMkLst>
      </pc:sldChg>
      <pc:sldChg chg="del">
        <pc:chgData name="Richard Hansen" userId="bb434d64-74f9-4c75-8848-8451a024b36b" providerId="ADAL" clId="{55AFCB82-1215-4614-AF84-452F587B344B}" dt="2024-04-24T04:11:40.946" v="707" actId="2696"/>
        <pc:sldMkLst>
          <pc:docMk/>
          <pc:sldMk cId="837307412" sldId="275"/>
        </pc:sldMkLst>
      </pc:sldChg>
      <pc:sldChg chg="add ord">
        <pc:chgData name="Richard Hansen" userId="bb434d64-74f9-4c75-8848-8451a024b36b" providerId="ADAL" clId="{55AFCB82-1215-4614-AF84-452F587B344B}" dt="2024-04-26T01:04:01.824" v="1552"/>
        <pc:sldMkLst>
          <pc:docMk/>
          <pc:sldMk cId="3474895370" sldId="275"/>
        </pc:sldMkLst>
      </pc:sldChg>
      <pc:sldChg chg="ord">
        <pc:chgData name="Richard Hansen" userId="bb434d64-74f9-4c75-8848-8451a024b36b" providerId="ADAL" clId="{55AFCB82-1215-4614-AF84-452F587B344B}" dt="2024-04-26T01:10:42.568" v="1562"/>
        <pc:sldMkLst>
          <pc:docMk/>
          <pc:sldMk cId="3463203481" sldId="276"/>
        </pc:sldMkLst>
      </pc:sldChg>
      <pc:sldChg chg="modSp add del mod">
        <pc:chgData name="Richard Hansen" userId="bb434d64-74f9-4c75-8848-8451a024b36b" providerId="ADAL" clId="{55AFCB82-1215-4614-AF84-452F587B344B}" dt="2024-04-26T01:37:08.687" v="1842" actId="47"/>
        <pc:sldMkLst>
          <pc:docMk/>
          <pc:sldMk cId="0" sldId="277"/>
        </pc:sldMkLst>
        <pc:spChg chg="mod">
          <ac:chgData name="Richard Hansen" userId="bb434d64-74f9-4c75-8848-8451a024b36b" providerId="ADAL" clId="{55AFCB82-1215-4614-AF84-452F587B344B}" dt="2024-04-24T04:25:03.633" v="956" actId="207"/>
          <ac:spMkLst>
            <pc:docMk/>
            <pc:sldMk cId="0" sldId="277"/>
            <ac:spMk id="220" creationId="{00000000-0000-0000-0000-000000000000}"/>
          </ac:spMkLst>
        </pc:spChg>
      </pc:sldChg>
      <pc:sldChg chg="add modNotesTx">
        <pc:chgData name="Richard Hansen" userId="bb434d64-74f9-4c75-8848-8451a024b36b" providerId="ADAL" clId="{55AFCB82-1215-4614-AF84-452F587B344B}" dt="2024-04-26T01:40:42.122" v="1853" actId="6549"/>
        <pc:sldMkLst>
          <pc:docMk/>
          <pc:sldMk cId="992878908" sldId="278"/>
        </pc:sldMkLst>
      </pc:sldChg>
      <pc:sldChg chg="del">
        <pc:chgData name="Richard Hansen" userId="bb434d64-74f9-4c75-8848-8451a024b36b" providerId="ADAL" clId="{55AFCB82-1215-4614-AF84-452F587B344B}" dt="2024-04-24T04:13:27.115" v="712" actId="2696"/>
        <pc:sldMkLst>
          <pc:docMk/>
          <pc:sldMk cId="3831178481" sldId="278"/>
        </pc:sldMkLst>
      </pc:sldChg>
      <pc:sldChg chg="del">
        <pc:chgData name="Richard Hansen" userId="bb434d64-74f9-4c75-8848-8451a024b36b" providerId="ADAL" clId="{55AFCB82-1215-4614-AF84-452F587B344B}" dt="2024-04-24T04:13:27.115" v="712" actId="2696"/>
        <pc:sldMkLst>
          <pc:docMk/>
          <pc:sldMk cId="1857758648" sldId="279"/>
        </pc:sldMkLst>
      </pc:sldChg>
      <pc:sldChg chg="add ord">
        <pc:chgData name="Richard Hansen" userId="bb434d64-74f9-4c75-8848-8451a024b36b" providerId="ADAL" clId="{55AFCB82-1215-4614-AF84-452F587B344B}" dt="2024-04-26T01:41:16.951" v="1858"/>
        <pc:sldMkLst>
          <pc:docMk/>
          <pc:sldMk cId="4221354248" sldId="279"/>
        </pc:sldMkLst>
      </pc:sldChg>
      <pc:sldChg chg="addSp delSp modSp add del mod">
        <pc:chgData name="Richard Hansen" userId="bb434d64-74f9-4c75-8848-8451a024b36b" providerId="ADAL" clId="{55AFCB82-1215-4614-AF84-452F587B344B}" dt="2024-04-24T04:13:27.115" v="712" actId="2696"/>
        <pc:sldMkLst>
          <pc:docMk/>
          <pc:sldMk cId="2460213522" sldId="280"/>
        </pc:sldMkLst>
        <pc:spChg chg="mod">
          <ac:chgData name="Richard Hansen" userId="bb434d64-74f9-4c75-8848-8451a024b36b" providerId="ADAL" clId="{55AFCB82-1215-4614-AF84-452F587B344B}" dt="2024-04-09T02:27:34.602" v="213" actId="17032"/>
          <ac:spMkLst>
            <pc:docMk/>
            <pc:sldMk cId="2460213522" sldId="280"/>
            <ac:spMk id="2" creationId="{6DBB445D-13FD-4FD4-5B7B-B300B71E4A95}"/>
          </ac:spMkLst>
        </pc:spChg>
        <pc:spChg chg="mod">
          <ac:chgData name="Richard Hansen" userId="bb434d64-74f9-4c75-8848-8451a024b36b" providerId="ADAL" clId="{55AFCB82-1215-4614-AF84-452F587B344B}" dt="2024-04-09T02:30:30.300" v="245" actId="14100"/>
          <ac:spMkLst>
            <pc:docMk/>
            <pc:sldMk cId="2460213522" sldId="280"/>
            <ac:spMk id="3" creationId="{31D14C15-7781-C71B-ECF3-E9D8411D60C1}"/>
          </ac:spMkLst>
        </pc:spChg>
        <pc:spChg chg="mod">
          <ac:chgData name="Richard Hansen" userId="bb434d64-74f9-4c75-8848-8451a024b36b" providerId="ADAL" clId="{55AFCB82-1215-4614-AF84-452F587B344B}" dt="2024-04-09T02:32:30.169" v="309" actId="255"/>
          <ac:spMkLst>
            <pc:docMk/>
            <pc:sldMk cId="2460213522" sldId="280"/>
            <ac:spMk id="4" creationId="{53579EA9-A80C-8B0A-B8C1-F04C387D4142}"/>
          </ac:spMkLst>
        </pc:spChg>
        <pc:spChg chg="mod">
          <ac:chgData name="Richard Hansen" userId="bb434d64-74f9-4c75-8848-8451a024b36b" providerId="ADAL" clId="{55AFCB82-1215-4614-AF84-452F587B344B}" dt="2024-04-09T02:31:03.260" v="294" actId="6549"/>
          <ac:spMkLst>
            <pc:docMk/>
            <pc:sldMk cId="2460213522" sldId="280"/>
            <ac:spMk id="7" creationId="{BA5C4400-AE9E-B624-4682-2198CEC8F7BA}"/>
          </ac:spMkLst>
        </pc:spChg>
        <pc:spChg chg="mod">
          <ac:chgData name="Richard Hansen" userId="bb434d64-74f9-4c75-8848-8451a024b36b" providerId="ADAL" clId="{55AFCB82-1215-4614-AF84-452F587B344B}" dt="2024-04-09T02:31:12.668" v="295" actId="14100"/>
          <ac:spMkLst>
            <pc:docMk/>
            <pc:sldMk cId="2460213522" sldId="280"/>
            <ac:spMk id="8" creationId="{737F43C5-7DF6-B2BA-A15E-704ED0E1118F}"/>
          </ac:spMkLst>
        </pc:spChg>
        <pc:spChg chg="mod">
          <ac:chgData name="Richard Hansen" userId="bb434d64-74f9-4c75-8848-8451a024b36b" providerId="ADAL" clId="{55AFCB82-1215-4614-AF84-452F587B344B}" dt="2024-04-09T02:30:37.028" v="259" actId="1037"/>
          <ac:spMkLst>
            <pc:docMk/>
            <pc:sldMk cId="2460213522" sldId="280"/>
            <ac:spMk id="9" creationId="{E1B5216A-FEED-705D-DD00-07B343F536BA}"/>
          </ac:spMkLst>
        </pc:spChg>
        <pc:spChg chg="add del mod">
          <ac:chgData name="Richard Hansen" userId="bb434d64-74f9-4c75-8848-8451a024b36b" providerId="ADAL" clId="{55AFCB82-1215-4614-AF84-452F587B344B}" dt="2024-04-09T02:22:28.070" v="51" actId="478"/>
          <ac:spMkLst>
            <pc:docMk/>
            <pc:sldMk cId="2460213522" sldId="280"/>
            <ac:spMk id="11" creationId="{E59E9328-737C-CE46-5B5F-8A026380469D}"/>
          </ac:spMkLst>
        </pc:spChg>
        <pc:spChg chg="add del mod">
          <ac:chgData name="Richard Hansen" userId="bb434d64-74f9-4c75-8848-8451a024b36b" providerId="ADAL" clId="{55AFCB82-1215-4614-AF84-452F587B344B}" dt="2024-04-09T02:23:00.645" v="90" actId="478"/>
          <ac:spMkLst>
            <pc:docMk/>
            <pc:sldMk cId="2460213522" sldId="280"/>
            <ac:spMk id="12" creationId="{C35F1705-2D71-236E-3B35-55E2FF6AE974}"/>
          </ac:spMkLst>
        </pc:spChg>
        <pc:spChg chg="mod">
          <ac:chgData name="Richard Hansen" userId="bb434d64-74f9-4c75-8848-8451a024b36b" providerId="ADAL" clId="{55AFCB82-1215-4614-AF84-452F587B344B}" dt="2024-04-09T02:30:41.868" v="273" actId="1037"/>
          <ac:spMkLst>
            <pc:docMk/>
            <pc:sldMk cId="2460213522" sldId="280"/>
            <ac:spMk id="13" creationId="{FBF54163-2DFA-0DAB-5F69-741299E597DC}"/>
          </ac:spMkLst>
        </pc:spChg>
        <pc:spChg chg="mod">
          <ac:chgData name="Richard Hansen" userId="bb434d64-74f9-4c75-8848-8451a024b36b" providerId="ADAL" clId="{55AFCB82-1215-4614-AF84-452F587B344B}" dt="2024-04-09T02:24:27.107" v="142" actId="14100"/>
          <ac:spMkLst>
            <pc:docMk/>
            <pc:sldMk cId="2460213522" sldId="280"/>
            <ac:spMk id="14" creationId="{4C746899-39F6-3649-30C3-430B402661D2}"/>
          </ac:spMkLst>
        </pc:spChg>
        <pc:spChg chg="mod">
          <ac:chgData name="Richard Hansen" userId="bb434d64-74f9-4c75-8848-8451a024b36b" providerId="ADAL" clId="{55AFCB82-1215-4614-AF84-452F587B344B}" dt="2024-04-09T02:31:32.504" v="297" actId="14100"/>
          <ac:spMkLst>
            <pc:docMk/>
            <pc:sldMk cId="2460213522" sldId="280"/>
            <ac:spMk id="15" creationId="{459976CA-A95F-6A0B-9F83-CDC0ACE99AEB}"/>
          </ac:spMkLst>
        </pc:spChg>
        <pc:spChg chg="del mod topLvl">
          <ac:chgData name="Richard Hansen" userId="bb434d64-74f9-4c75-8848-8451a024b36b" providerId="ADAL" clId="{55AFCB82-1215-4614-AF84-452F587B344B}" dt="2024-04-09T02:32:12.442" v="301" actId="478"/>
          <ac:spMkLst>
            <pc:docMk/>
            <pc:sldMk cId="2460213522" sldId="280"/>
            <ac:spMk id="16" creationId="{3227BCDE-A0BC-C429-2400-4B0E0BABAEEC}"/>
          </ac:spMkLst>
        </pc:spChg>
        <pc:spChg chg="mod topLvl">
          <ac:chgData name="Richard Hansen" userId="bb434d64-74f9-4c75-8848-8451a024b36b" providerId="ADAL" clId="{55AFCB82-1215-4614-AF84-452F587B344B}" dt="2024-04-09T02:33:05.523" v="314" actId="255"/>
          <ac:spMkLst>
            <pc:docMk/>
            <pc:sldMk cId="2460213522" sldId="280"/>
            <ac:spMk id="17" creationId="{7242B909-DC8C-CA11-1B53-4FFEB7EC911A}"/>
          </ac:spMkLst>
        </pc:spChg>
        <pc:spChg chg="mod">
          <ac:chgData name="Richard Hansen" userId="bb434d64-74f9-4c75-8848-8451a024b36b" providerId="ADAL" clId="{55AFCB82-1215-4614-AF84-452F587B344B}" dt="2024-04-09T02:22:58.764" v="89" actId="14100"/>
          <ac:spMkLst>
            <pc:docMk/>
            <pc:sldMk cId="2460213522" sldId="280"/>
            <ac:spMk id="20" creationId="{B75C0C10-A96B-F887-FC2E-96743C789360}"/>
          </ac:spMkLst>
        </pc:spChg>
        <pc:spChg chg="mod">
          <ac:chgData name="Richard Hansen" userId="bb434d64-74f9-4c75-8848-8451a024b36b" providerId="ADAL" clId="{55AFCB82-1215-4614-AF84-452F587B344B}" dt="2024-04-09T02:22:33.375" v="70" actId="1037"/>
          <ac:spMkLst>
            <pc:docMk/>
            <pc:sldMk cId="2460213522" sldId="280"/>
            <ac:spMk id="21" creationId="{F6F2C150-7A25-E7B0-EDF2-722C407668D4}"/>
          </ac:spMkLst>
        </pc:spChg>
        <pc:spChg chg="mod">
          <ac:chgData name="Richard Hansen" userId="bb434d64-74f9-4c75-8848-8451a024b36b" providerId="ADAL" clId="{55AFCB82-1215-4614-AF84-452F587B344B}" dt="2024-04-09T02:23:12.227" v="91" actId="14100"/>
          <ac:spMkLst>
            <pc:docMk/>
            <pc:sldMk cId="2460213522" sldId="280"/>
            <ac:spMk id="22" creationId="{8596E318-A9D8-2F20-0DB1-8129628961A9}"/>
          </ac:spMkLst>
        </pc:spChg>
        <pc:spChg chg="mod">
          <ac:chgData name="Richard Hansen" userId="bb434d64-74f9-4c75-8848-8451a024b36b" providerId="ADAL" clId="{55AFCB82-1215-4614-AF84-452F587B344B}" dt="2024-04-09T02:33:34.519" v="323" actId="20577"/>
          <ac:spMkLst>
            <pc:docMk/>
            <pc:sldMk cId="2460213522" sldId="280"/>
            <ac:spMk id="23" creationId="{E640F9E6-60A0-BC9B-22E5-B50340B4AC5E}"/>
          </ac:spMkLst>
        </pc:spChg>
        <pc:spChg chg="add del mod">
          <ac:chgData name="Richard Hansen" userId="bb434d64-74f9-4c75-8848-8451a024b36b" providerId="ADAL" clId="{55AFCB82-1215-4614-AF84-452F587B344B}" dt="2024-04-09T02:24:29.166" v="143" actId="478"/>
          <ac:spMkLst>
            <pc:docMk/>
            <pc:sldMk cId="2460213522" sldId="280"/>
            <ac:spMk id="25" creationId="{70A48138-27F7-2527-5B55-68BE0694694D}"/>
          </ac:spMkLst>
        </pc:spChg>
        <pc:spChg chg="mod">
          <ac:chgData name="Richard Hansen" userId="bb434d64-74f9-4c75-8848-8451a024b36b" providerId="ADAL" clId="{55AFCB82-1215-4614-AF84-452F587B344B}" dt="2024-04-09T02:29:55.742" v="244" actId="207"/>
          <ac:spMkLst>
            <pc:docMk/>
            <pc:sldMk cId="2460213522" sldId="280"/>
            <ac:spMk id="26" creationId="{69A38656-297E-E77D-9C5D-CD9B8120BEAD}"/>
          </ac:spMkLst>
        </pc:spChg>
        <pc:spChg chg="add del mod">
          <ac:chgData name="Richard Hansen" userId="bb434d64-74f9-4c75-8848-8451a024b36b" providerId="ADAL" clId="{55AFCB82-1215-4614-AF84-452F587B344B}" dt="2024-04-09T02:23:57.518" v="96" actId="478"/>
          <ac:spMkLst>
            <pc:docMk/>
            <pc:sldMk cId="2460213522" sldId="280"/>
            <ac:spMk id="29" creationId="{FAC124DD-B7F6-E673-15F9-A1355443E969}"/>
          </ac:spMkLst>
        </pc:spChg>
        <pc:grpChg chg="add del mod">
          <ac:chgData name="Richard Hansen" userId="bb434d64-74f9-4c75-8848-8451a024b36b" providerId="ADAL" clId="{55AFCB82-1215-4614-AF84-452F587B344B}" dt="2024-04-09T02:32:07.900" v="300" actId="165"/>
          <ac:grpSpMkLst>
            <pc:docMk/>
            <pc:sldMk cId="2460213522" sldId="280"/>
            <ac:grpSpMk id="30" creationId="{80377F92-DE49-3DD4-5022-481C79E0634D}"/>
          </ac:grpSpMkLst>
        </pc:grpChg>
      </pc:sldChg>
      <pc:sldChg chg="add del">
        <pc:chgData name="Richard Hansen" userId="bb434d64-74f9-4c75-8848-8451a024b36b" providerId="ADAL" clId="{55AFCB82-1215-4614-AF84-452F587B344B}" dt="2024-04-24T04:13:43.593" v="714" actId="47"/>
        <pc:sldMkLst>
          <pc:docMk/>
          <pc:sldMk cId="3516282681" sldId="280"/>
        </pc:sldMkLst>
      </pc:sldChg>
      <pc:sldChg chg="modSp add mod ord modNotesTx">
        <pc:chgData name="Richard Hansen" userId="bb434d64-74f9-4c75-8848-8451a024b36b" providerId="ADAL" clId="{55AFCB82-1215-4614-AF84-452F587B344B}" dt="2024-04-26T01:34:49.291" v="1745" actId="6549"/>
        <pc:sldMkLst>
          <pc:docMk/>
          <pc:sldMk cId="0" sldId="281"/>
        </pc:sldMkLst>
        <pc:spChg chg="mod">
          <ac:chgData name="Richard Hansen" userId="bb434d64-74f9-4c75-8848-8451a024b36b" providerId="ADAL" clId="{55AFCB82-1215-4614-AF84-452F587B344B}" dt="2024-04-24T04:21:36.126" v="924" actId="207"/>
          <ac:spMkLst>
            <pc:docMk/>
            <pc:sldMk cId="0" sldId="281"/>
            <ac:spMk id="106" creationId="{00000000-0000-0000-0000-000000000000}"/>
          </ac:spMkLst>
        </pc:spChg>
      </pc:sldChg>
      <pc:sldChg chg="modSp add mod">
        <pc:chgData name="Richard Hansen" userId="bb434d64-74f9-4c75-8848-8451a024b36b" providerId="ADAL" clId="{55AFCB82-1215-4614-AF84-452F587B344B}" dt="2024-04-24T04:22:14.972" v="930" actId="207"/>
        <pc:sldMkLst>
          <pc:docMk/>
          <pc:sldMk cId="0" sldId="282"/>
        </pc:sldMkLst>
        <pc:spChg chg="mod">
          <ac:chgData name="Richard Hansen" userId="bb434d64-74f9-4c75-8848-8451a024b36b" providerId="ADAL" clId="{55AFCB82-1215-4614-AF84-452F587B344B}" dt="2024-04-24T04:22:03.302" v="928" actId="207"/>
          <ac:spMkLst>
            <pc:docMk/>
            <pc:sldMk cId="0" sldId="282"/>
            <ac:spMk id="119" creationId="{00000000-0000-0000-0000-000000000000}"/>
          </ac:spMkLst>
        </pc:spChg>
        <pc:spChg chg="mod">
          <ac:chgData name="Richard Hansen" userId="bb434d64-74f9-4c75-8848-8451a024b36b" providerId="ADAL" clId="{55AFCB82-1215-4614-AF84-452F587B344B}" dt="2024-04-24T04:22:14.972" v="930" actId="207"/>
          <ac:spMkLst>
            <pc:docMk/>
            <pc:sldMk cId="0" sldId="282"/>
            <ac:spMk id="120" creationId="{00000000-0000-0000-0000-000000000000}"/>
          </ac:spMkLst>
        </pc:spChg>
        <pc:cxnChg chg="mod">
          <ac:chgData name="Richard Hansen" userId="bb434d64-74f9-4c75-8848-8451a024b36b" providerId="ADAL" clId="{55AFCB82-1215-4614-AF84-452F587B344B}" dt="2024-04-24T04:22:06.416" v="929" actId="13822"/>
          <ac:cxnSpMkLst>
            <pc:docMk/>
            <pc:sldMk cId="0" sldId="282"/>
            <ac:cxnSpMk id="121" creationId="{00000000-0000-0000-0000-000000000000}"/>
          </ac:cxnSpMkLst>
        </pc:cxnChg>
      </pc:sldChg>
      <pc:sldChg chg="modSp add mod modNotesTx">
        <pc:chgData name="Richard Hansen" userId="bb434d64-74f9-4c75-8848-8451a024b36b" providerId="ADAL" clId="{55AFCB82-1215-4614-AF84-452F587B344B}" dt="2024-04-26T01:47:45.218" v="2032" actId="6549"/>
        <pc:sldMkLst>
          <pc:docMk/>
          <pc:sldMk cId="0" sldId="283"/>
        </pc:sldMkLst>
        <pc:spChg chg="mod">
          <ac:chgData name="Richard Hansen" userId="bb434d64-74f9-4c75-8848-8451a024b36b" providerId="ADAL" clId="{55AFCB82-1215-4614-AF84-452F587B344B}" dt="2024-04-24T04:22:30.018" v="933" actId="207"/>
          <ac:spMkLst>
            <pc:docMk/>
            <pc:sldMk cId="0" sldId="283"/>
            <ac:spMk id="127" creationId="{00000000-0000-0000-0000-000000000000}"/>
          </ac:spMkLst>
        </pc:spChg>
        <pc:spChg chg="mod">
          <ac:chgData name="Richard Hansen" userId="bb434d64-74f9-4c75-8848-8451a024b36b" providerId="ADAL" clId="{55AFCB82-1215-4614-AF84-452F587B344B}" dt="2024-04-24T04:22:36.282" v="934" actId="207"/>
          <ac:spMkLst>
            <pc:docMk/>
            <pc:sldMk cId="0" sldId="283"/>
            <ac:spMk id="128" creationId="{00000000-0000-0000-0000-000000000000}"/>
          </ac:spMkLst>
        </pc:spChg>
      </pc:sldChg>
      <pc:sldChg chg="modSp add mod modNotesTx">
        <pc:chgData name="Richard Hansen" userId="bb434d64-74f9-4c75-8848-8451a024b36b" providerId="ADAL" clId="{55AFCB82-1215-4614-AF84-452F587B344B}" dt="2024-04-26T01:35:44.290" v="1754" actId="6549"/>
        <pc:sldMkLst>
          <pc:docMk/>
          <pc:sldMk cId="0" sldId="284"/>
        </pc:sldMkLst>
        <pc:spChg chg="mod">
          <ac:chgData name="Richard Hansen" userId="bb434d64-74f9-4c75-8848-8451a024b36b" providerId="ADAL" clId="{55AFCB82-1215-4614-AF84-452F587B344B}" dt="2024-04-24T04:23:07.366" v="938" actId="207"/>
          <ac:spMkLst>
            <pc:docMk/>
            <pc:sldMk cId="0" sldId="284"/>
            <ac:spMk id="144" creationId="{00000000-0000-0000-0000-000000000000}"/>
          </ac:spMkLst>
        </pc:spChg>
      </pc:sldChg>
      <pc:sldChg chg="modSp add mod modNotesTx">
        <pc:chgData name="Richard Hansen" userId="bb434d64-74f9-4c75-8848-8451a024b36b" providerId="ADAL" clId="{55AFCB82-1215-4614-AF84-452F587B344B}" dt="2024-04-26T01:47:52.251" v="2034" actId="6549"/>
        <pc:sldMkLst>
          <pc:docMk/>
          <pc:sldMk cId="0" sldId="285"/>
        </pc:sldMkLst>
        <pc:spChg chg="mod">
          <ac:chgData name="Richard Hansen" userId="bb434d64-74f9-4c75-8848-8451a024b36b" providerId="ADAL" clId="{55AFCB82-1215-4614-AF84-452F587B344B}" dt="2024-04-24T04:23:18.071" v="939" actId="207"/>
          <ac:spMkLst>
            <pc:docMk/>
            <pc:sldMk cId="0" sldId="285"/>
            <ac:spMk id="151" creationId="{00000000-0000-0000-0000-000000000000}"/>
          </ac:spMkLst>
        </pc:spChg>
        <pc:spChg chg="mod">
          <ac:chgData name="Richard Hansen" userId="bb434d64-74f9-4c75-8848-8451a024b36b" providerId="ADAL" clId="{55AFCB82-1215-4614-AF84-452F587B344B}" dt="2024-04-24T04:23:33.364" v="942" actId="6549"/>
          <ac:spMkLst>
            <pc:docMk/>
            <pc:sldMk cId="0" sldId="285"/>
            <ac:spMk id="152" creationId="{00000000-0000-0000-0000-000000000000}"/>
          </ac:spMkLst>
        </pc:spChg>
        <pc:cxnChg chg="mod">
          <ac:chgData name="Richard Hansen" userId="bb434d64-74f9-4c75-8848-8451a024b36b" providerId="ADAL" clId="{55AFCB82-1215-4614-AF84-452F587B344B}" dt="2024-04-24T04:23:22.967" v="941" actId="13822"/>
          <ac:cxnSpMkLst>
            <pc:docMk/>
            <pc:sldMk cId="0" sldId="285"/>
            <ac:cxnSpMk id="153" creationId="{00000000-0000-0000-0000-000000000000}"/>
          </ac:cxnSpMkLst>
        </pc:cxnChg>
      </pc:sldChg>
      <pc:sldChg chg="modSp add mod modNotesTx">
        <pc:chgData name="Richard Hansen" userId="bb434d64-74f9-4c75-8848-8451a024b36b" providerId="ADAL" clId="{55AFCB82-1215-4614-AF84-452F587B344B}" dt="2024-04-26T01:36:07.018" v="1821" actId="6549"/>
        <pc:sldMkLst>
          <pc:docMk/>
          <pc:sldMk cId="0" sldId="286"/>
        </pc:sldMkLst>
        <pc:spChg chg="mod">
          <ac:chgData name="Richard Hansen" userId="bb434d64-74f9-4c75-8848-8451a024b36b" providerId="ADAL" clId="{55AFCB82-1215-4614-AF84-452F587B344B}" dt="2024-04-24T04:23:56.336" v="946" actId="27636"/>
          <ac:spMkLst>
            <pc:docMk/>
            <pc:sldMk cId="0" sldId="286"/>
            <ac:spMk id="167" creationId="{00000000-0000-0000-0000-000000000000}"/>
          </ac:spMkLst>
        </pc:spChg>
      </pc:sldChg>
      <pc:sldChg chg="modSp add mod modNotesTx">
        <pc:chgData name="Richard Hansen" userId="bb434d64-74f9-4c75-8848-8451a024b36b" providerId="ADAL" clId="{55AFCB82-1215-4614-AF84-452F587B344B}" dt="2024-04-26T01:36:27.002" v="1825" actId="6549"/>
        <pc:sldMkLst>
          <pc:docMk/>
          <pc:sldMk cId="0" sldId="287"/>
        </pc:sldMkLst>
        <pc:spChg chg="mod">
          <ac:chgData name="Richard Hansen" userId="bb434d64-74f9-4c75-8848-8451a024b36b" providerId="ADAL" clId="{55AFCB82-1215-4614-AF84-452F587B344B}" dt="2024-04-24T04:24:07.488" v="949" actId="207"/>
          <ac:spMkLst>
            <pc:docMk/>
            <pc:sldMk cId="0" sldId="287"/>
            <ac:spMk id="177" creationId="{00000000-0000-0000-0000-000000000000}"/>
          </ac:spMkLst>
        </pc:spChg>
      </pc:sldChg>
      <pc:sldChg chg="modSp add del mod modNotesTx">
        <pc:chgData name="Richard Hansen" userId="bb434d64-74f9-4c75-8848-8451a024b36b" providerId="ADAL" clId="{55AFCB82-1215-4614-AF84-452F587B344B}" dt="2024-04-27T02:29:17.040" v="2062" actId="47"/>
        <pc:sldMkLst>
          <pc:docMk/>
          <pc:sldMk cId="0" sldId="288"/>
        </pc:sldMkLst>
        <pc:spChg chg="mod">
          <ac:chgData name="Richard Hansen" userId="bb434d64-74f9-4c75-8848-8451a024b36b" providerId="ADAL" clId="{55AFCB82-1215-4614-AF84-452F587B344B}" dt="2024-04-24T04:24:13.772" v="950" actId="207"/>
          <ac:spMkLst>
            <pc:docMk/>
            <pc:sldMk cId="0" sldId="288"/>
            <ac:spMk id="184" creationId="{00000000-0000-0000-0000-000000000000}"/>
          </ac:spMkLst>
        </pc:spChg>
      </pc:sldChg>
      <pc:sldChg chg="modSp add mod modNotesTx">
        <pc:chgData name="Richard Hansen" userId="bb434d64-74f9-4c75-8848-8451a024b36b" providerId="ADAL" clId="{55AFCB82-1215-4614-AF84-452F587B344B}" dt="2024-04-26T01:36:36.075" v="1829" actId="6549"/>
        <pc:sldMkLst>
          <pc:docMk/>
          <pc:sldMk cId="0" sldId="289"/>
        </pc:sldMkLst>
        <pc:spChg chg="mod">
          <ac:chgData name="Richard Hansen" userId="bb434d64-74f9-4c75-8848-8451a024b36b" providerId="ADAL" clId="{55AFCB82-1215-4614-AF84-452F587B344B}" dt="2024-04-24T04:24:25.503" v="952" actId="207"/>
          <ac:spMkLst>
            <pc:docMk/>
            <pc:sldMk cId="0" sldId="289"/>
            <ac:spMk id="197" creationId="{00000000-0000-0000-0000-000000000000}"/>
          </ac:spMkLst>
        </pc:spChg>
        <pc:cxnChg chg="mod">
          <ac:chgData name="Richard Hansen" userId="bb434d64-74f9-4c75-8848-8451a024b36b" providerId="ADAL" clId="{55AFCB82-1215-4614-AF84-452F587B344B}" dt="2024-04-24T04:24:28.728" v="953" actId="13822"/>
          <ac:cxnSpMkLst>
            <pc:docMk/>
            <pc:sldMk cId="0" sldId="289"/>
            <ac:cxnSpMk id="199" creationId="{00000000-0000-0000-0000-000000000000}"/>
          </ac:cxnSpMkLst>
        </pc:cxnChg>
      </pc:sldChg>
      <pc:sldChg chg="modSp add mod modNotesTx">
        <pc:chgData name="Richard Hansen" userId="bb434d64-74f9-4c75-8848-8451a024b36b" providerId="ADAL" clId="{55AFCB82-1215-4614-AF84-452F587B344B}" dt="2024-04-26T01:36:40.939" v="1832" actId="6549"/>
        <pc:sldMkLst>
          <pc:docMk/>
          <pc:sldMk cId="0" sldId="290"/>
        </pc:sldMkLst>
        <pc:spChg chg="mod">
          <ac:chgData name="Richard Hansen" userId="bb434d64-74f9-4c75-8848-8451a024b36b" providerId="ADAL" clId="{55AFCB82-1215-4614-AF84-452F587B344B}" dt="2024-04-24T04:24:40.786" v="954" actId="207"/>
          <ac:spMkLst>
            <pc:docMk/>
            <pc:sldMk cId="0" sldId="290"/>
            <ac:spMk id="204" creationId="{00000000-0000-0000-0000-000000000000}"/>
          </ac:spMkLst>
        </pc:spChg>
      </pc:sldChg>
      <pc:sldChg chg="modSp add mod modNotesTx">
        <pc:chgData name="Richard Hansen" userId="bb434d64-74f9-4c75-8848-8451a024b36b" providerId="ADAL" clId="{55AFCB82-1215-4614-AF84-452F587B344B}" dt="2024-04-26T01:36:48.530" v="1841" actId="6549"/>
        <pc:sldMkLst>
          <pc:docMk/>
          <pc:sldMk cId="0" sldId="291"/>
        </pc:sldMkLst>
        <pc:spChg chg="mod">
          <ac:chgData name="Richard Hansen" userId="bb434d64-74f9-4c75-8848-8451a024b36b" providerId="ADAL" clId="{55AFCB82-1215-4614-AF84-452F587B344B}" dt="2024-04-24T04:24:46.075" v="955" actId="207"/>
          <ac:spMkLst>
            <pc:docMk/>
            <pc:sldMk cId="0" sldId="291"/>
            <ac:spMk id="214" creationId="{00000000-0000-0000-0000-000000000000}"/>
          </ac:spMkLst>
        </pc:spChg>
      </pc:sldChg>
      <pc:sldChg chg="modSp add mod modNotesTx">
        <pc:chgData name="Richard Hansen" userId="bb434d64-74f9-4c75-8848-8451a024b36b" providerId="ADAL" clId="{55AFCB82-1215-4614-AF84-452F587B344B}" dt="2024-04-26T02:25:35.483" v="2050" actId="6549"/>
        <pc:sldMkLst>
          <pc:docMk/>
          <pc:sldMk cId="0" sldId="292"/>
        </pc:sldMkLst>
        <pc:spChg chg="mod">
          <ac:chgData name="Richard Hansen" userId="bb434d64-74f9-4c75-8848-8451a024b36b" providerId="ADAL" clId="{55AFCB82-1215-4614-AF84-452F587B344B}" dt="2024-04-24T04:25:08.065" v="957" actId="207"/>
          <ac:spMkLst>
            <pc:docMk/>
            <pc:sldMk cId="0" sldId="292"/>
            <ac:spMk id="230" creationId="{00000000-0000-0000-0000-000000000000}"/>
          </ac:spMkLst>
        </pc:spChg>
        <pc:graphicFrameChg chg="modGraphic">
          <ac:chgData name="Richard Hansen" userId="bb434d64-74f9-4c75-8848-8451a024b36b" providerId="ADAL" clId="{55AFCB82-1215-4614-AF84-452F587B344B}" dt="2024-04-26T01:49:09.238" v="2037" actId="207"/>
          <ac:graphicFrameMkLst>
            <pc:docMk/>
            <pc:sldMk cId="0" sldId="292"/>
            <ac:graphicFrameMk id="234" creationId="{00000000-0000-0000-0000-000000000000}"/>
          </ac:graphicFrameMkLst>
        </pc:graphicFrameChg>
      </pc:sldChg>
      <pc:sldChg chg="modSp add mod modNotesTx">
        <pc:chgData name="Richard Hansen" userId="bb434d64-74f9-4c75-8848-8451a024b36b" providerId="ADAL" clId="{55AFCB82-1215-4614-AF84-452F587B344B}" dt="2024-04-26T02:24:49.407" v="2039" actId="6549"/>
        <pc:sldMkLst>
          <pc:docMk/>
          <pc:sldMk cId="0" sldId="293"/>
        </pc:sldMkLst>
        <pc:spChg chg="mod">
          <ac:chgData name="Richard Hansen" userId="bb434d64-74f9-4c75-8848-8451a024b36b" providerId="ADAL" clId="{55AFCB82-1215-4614-AF84-452F587B344B}" dt="2024-04-24T04:25:16.073" v="958" actId="207"/>
          <ac:spMkLst>
            <pc:docMk/>
            <pc:sldMk cId="0" sldId="293"/>
            <ac:spMk id="239" creationId="{00000000-0000-0000-0000-000000000000}"/>
          </ac:spMkLst>
        </pc:spChg>
        <pc:cxnChg chg="mod">
          <ac:chgData name="Richard Hansen" userId="bb434d64-74f9-4c75-8848-8451a024b36b" providerId="ADAL" clId="{55AFCB82-1215-4614-AF84-452F587B344B}" dt="2024-04-24T04:25:25.600" v="959" actId="13822"/>
          <ac:cxnSpMkLst>
            <pc:docMk/>
            <pc:sldMk cId="0" sldId="293"/>
            <ac:cxnSpMk id="241" creationId="{00000000-0000-0000-0000-000000000000}"/>
          </ac:cxnSpMkLst>
        </pc:cxnChg>
      </pc:sldChg>
      <pc:sldChg chg="modSp add del mod">
        <pc:chgData name="Richard Hansen" userId="bb434d64-74f9-4c75-8848-8451a024b36b" providerId="ADAL" clId="{55AFCB82-1215-4614-AF84-452F587B344B}" dt="2024-04-26T01:13:36.842" v="1565" actId="47"/>
        <pc:sldMkLst>
          <pc:docMk/>
          <pc:sldMk cId="0" sldId="294"/>
        </pc:sldMkLst>
        <pc:spChg chg="mod">
          <ac:chgData name="Richard Hansen" userId="bb434d64-74f9-4c75-8848-8451a024b36b" providerId="ADAL" clId="{55AFCB82-1215-4614-AF84-452F587B344B}" dt="2024-04-24T04:25:36.538" v="962" actId="207"/>
          <ac:spMkLst>
            <pc:docMk/>
            <pc:sldMk cId="0" sldId="294"/>
            <ac:spMk id="248" creationId="{00000000-0000-0000-0000-000000000000}"/>
          </ac:spMkLst>
        </pc:spChg>
      </pc:sldChg>
      <pc:sldChg chg="modSp add mod modNotesTx">
        <pc:chgData name="Richard Hansen" userId="bb434d64-74f9-4c75-8848-8451a024b36b" providerId="ADAL" clId="{55AFCB82-1215-4614-AF84-452F587B344B}" dt="2024-04-26T02:25:27.189" v="2048" actId="6549"/>
        <pc:sldMkLst>
          <pc:docMk/>
          <pc:sldMk cId="0" sldId="295"/>
        </pc:sldMkLst>
        <pc:spChg chg="mod">
          <ac:chgData name="Richard Hansen" userId="bb434d64-74f9-4c75-8848-8451a024b36b" providerId="ADAL" clId="{55AFCB82-1215-4614-AF84-452F587B344B}" dt="2024-04-24T04:25:52.035" v="965" actId="207"/>
          <ac:spMkLst>
            <pc:docMk/>
            <pc:sldMk cId="0" sldId="295"/>
            <ac:spMk id="256" creationId="{00000000-0000-0000-0000-000000000000}"/>
          </ac:spMkLst>
        </pc:spChg>
      </pc:sldChg>
      <pc:sldChg chg="modSp add del mod modNotesTx">
        <pc:chgData name="Richard Hansen" userId="bb434d64-74f9-4c75-8848-8451a024b36b" providerId="ADAL" clId="{55AFCB82-1215-4614-AF84-452F587B344B}" dt="2024-04-26T16:02:53.169" v="2060" actId="47"/>
        <pc:sldMkLst>
          <pc:docMk/>
          <pc:sldMk cId="0" sldId="296"/>
        </pc:sldMkLst>
        <pc:spChg chg="mod">
          <ac:chgData name="Richard Hansen" userId="bb434d64-74f9-4c75-8848-8451a024b36b" providerId="ADAL" clId="{55AFCB82-1215-4614-AF84-452F587B344B}" dt="2024-04-24T04:25:45.911" v="964" actId="207"/>
          <ac:spMkLst>
            <pc:docMk/>
            <pc:sldMk cId="0" sldId="296"/>
            <ac:spMk id="263" creationId="{00000000-0000-0000-0000-000000000000}"/>
          </ac:spMkLst>
        </pc:spChg>
      </pc:sldChg>
      <pc:sldChg chg="modSp add mod modNotesTx">
        <pc:chgData name="Richard Hansen" userId="bb434d64-74f9-4c75-8848-8451a024b36b" providerId="ADAL" clId="{55AFCB82-1215-4614-AF84-452F587B344B}" dt="2024-04-26T02:25:12.734" v="2044" actId="6549"/>
        <pc:sldMkLst>
          <pc:docMk/>
          <pc:sldMk cId="0" sldId="297"/>
        </pc:sldMkLst>
        <pc:spChg chg="mod">
          <ac:chgData name="Richard Hansen" userId="bb434d64-74f9-4c75-8848-8451a024b36b" providerId="ADAL" clId="{55AFCB82-1215-4614-AF84-452F587B344B}" dt="2024-04-24T04:25:56.224" v="966" actId="207"/>
          <ac:spMkLst>
            <pc:docMk/>
            <pc:sldMk cId="0" sldId="297"/>
            <ac:spMk id="275" creationId="{00000000-0000-0000-0000-000000000000}"/>
          </ac:spMkLst>
        </pc:spChg>
      </pc:sldChg>
      <pc:sldChg chg="modSp add mod ord modNotesTx">
        <pc:chgData name="Richard Hansen" userId="bb434d64-74f9-4c75-8848-8451a024b36b" providerId="ADAL" clId="{55AFCB82-1215-4614-AF84-452F587B344B}" dt="2024-04-26T02:25:08.424" v="2042" actId="6549"/>
        <pc:sldMkLst>
          <pc:docMk/>
          <pc:sldMk cId="0" sldId="298"/>
        </pc:sldMkLst>
        <pc:spChg chg="mod">
          <ac:chgData name="Richard Hansen" userId="bb434d64-74f9-4c75-8848-8451a024b36b" providerId="ADAL" clId="{55AFCB82-1215-4614-AF84-452F587B344B}" dt="2024-04-24T04:26:13.808" v="976" actId="207"/>
          <ac:spMkLst>
            <pc:docMk/>
            <pc:sldMk cId="0" sldId="298"/>
            <ac:spMk id="282" creationId="{00000000-0000-0000-0000-000000000000}"/>
          </ac:spMkLst>
        </pc:spChg>
      </pc:sldChg>
      <pc:sldChg chg="add del">
        <pc:chgData name="Richard Hansen" userId="bb434d64-74f9-4c75-8848-8451a024b36b" providerId="ADAL" clId="{55AFCB82-1215-4614-AF84-452F587B344B}" dt="2024-04-24T04:01:13.105" v="400" actId="47"/>
        <pc:sldMkLst>
          <pc:docMk/>
          <pc:sldMk cId="310378919" sldId="303"/>
        </pc:sldMkLst>
      </pc:sldChg>
      <pc:sldChg chg="delSp modSp add mod ord">
        <pc:chgData name="Richard Hansen" userId="bb434d64-74f9-4c75-8848-8451a024b36b" providerId="ADAL" clId="{55AFCB82-1215-4614-AF84-452F587B344B}" dt="2024-04-26T01:43:08.571" v="1890" actId="108"/>
        <pc:sldMkLst>
          <pc:docMk/>
          <pc:sldMk cId="721177198" sldId="304"/>
        </pc:sldMkLst>
        <pc:spChg chg="mod">
          <ac:chgData name="Richard Hansen" userId="bb434d64-74f9-4c75-8848-8451a024b36b" providerId="ADAL" clId="{55AFCB82-1215-4614-AF84-452F587B344B}" dt="2024-04-26T01:43:08.571" v="1890" actId="108"/>
          <ac:spMkLst>
            <pc:docMk/>
            <pc:sldMk cId="721177198" sldId="304"/>
            <ac:spMk id="3" creationId="{00000000-0000-0000-0000-000000000000}"/>
          </ac:spMkLst>
        </pc:spChg>
        <pc:spChg chg="mod">
          <ac:chgData name="Richard Hansen" userId="bb434d64-74f9-4c75-8848-8451a024b36b" providerId="ADAL" clId="{55AFCB82-1215-4614-AF84-452F587B344B}" dt="2024-04-24T04:03:02.897" v="474" actId="1035"/>
          <ac:spMkLst>
            <pc:docMk/>
            <pc:sldMk cId="721177198" sldId="304"/>
            <ac:spMk id="16" creationId="{00000000-0000-0000-0000-000000000000}"/>
          </ac:spMkLst>
        </pc:spChg>
        <pc:spChg chg="mod">
          <ac:chgData name="Richard Hansen" userId="bb434d64-74f9-4c75-8848-8451a024b36b" providerId="ADAL" clId="{55AFCB82-1215-4614-AF84-452F587B344B}" dt="2024-04-24T04:02:13.047" v="463" actId="1036"/>
          <ac:spMkLst>
            <pc:docMk/>
            <pc:sldMk cId="721177198" sldId="304"/>
            <ac:spMk id="40" creationId="{00000000-0000-0000-0000-000000000000}"/>
          </ac:spMkLst>
        </pc:spChg>
        <pc:spChg chg="mod">
          <ac:chgData name="Richard Hansen" userId="bb434d64-74f9-4c75-8848-8451a024b36b" providerId="ADAL" clId="{55AFCB82-1215-4614-AF84-452F587B344B}" dt="2024-04-24T04:04:15.016" v="615" actId="1036"/>
          <ac:spMkLst>
            <pc:docMk/>
            <pc:sldMk cId="721177198" sldId="304"/>
            <ac:spMk id="43" creationId="{00000000-0000-0000-0000-000000000000}"/>
          </ac:spMkLst>
        </pc:spChg>
        <pc:spChg chg="mod">
          <ac:chgData name="Richard Hansen" userId="bb434d64-74f9-4c75-8848-8451a024b36b" providerId="ADAL" clId="{55AFCB82-1215-4614-AF84-452F587B344B}" dt="2024-04-24T04:01:56.082" v="432" actId="1035"/>
          <ac:spMkLst>
            <pc:docMk/>
            <pc:sldMk cId="721177198" sldId="304"/>
            <ac:spMk id="44" creationId="{00000000-0000-0000-0000-000000000000}"/>
          </ac:spMkLst>
        </pc:spChg>
        <pc:spChg chg="mod">
          <ac:chgData name="Richard Hansen" userId="bb434d64-74f9-4c75-8848-8451a024b36b" providerId="ADAL" clId="{55AFCB82-1215-4614-AF84-452F587B344B}" dt="2024-04-24T04:03:02.897" v="474" actId="1035"/>
          <ac:spMkLst>
            <pc:docMk/>
            <pc:sldMk cId="721177198" sldId="304"/>
            <ac:spMk id="48" creationId="{00000000-0000-0000-0000-000000000000}"/>
          </ac:spMkLst>
        </pc:spChg>
        <pc:spChg chg="mod">
          <ac:chgData name="Richard Hansen" userId="bb434d64-74f9-4c75-8848-8451a024b36b" providerId="ADAL" clId="{55AFCB82-1215-4614-AF84-452F587B344B}" dt="2024-04-24T04:03:37.090" v="502" actId="6549"/>
          <ac:spMkLst>
            <pc:docMk/>
            <pc:sldMk cId="721177198" sldId="304"/>
            <ac:spMk id="49" creationId="{00000000-0000-0000-0000-000000000000}"/>
          </ac:spMkLst>
        </pc:spChg>
        <pc:spChg chg="mod">
          <ac:chgData name="Richard Hansen" userId="bb434d64-74f9-4c75-8848-8451a024b36b" providerId="ADAL" clId="{55AFCB82-1215-4614-AF84-452F587B344B}" dt="2024-04-24T04:04:20.326" v="616" actId="20578"/>
          <ac:spMkLst>
            <pc:docMk/>
            <pc:sldMk cId="721177198" sldId="304"/>
            <ac:spMk id="73" creationId="{00000000-0000-0000-0000-000000000000}"/>
          </ac:spMkLst>
        </pc:spChg>
        <pc:spChg chg="mod">
          <ac:chgData name="Richard Hansen" userId="bb434d64-74f9-4c75-8848-8451a024b36b" providerId="ADAL" clId="{55AFCB82-1215-4614-AF84-452F587B344B}" dt="2024-04-24T04:03:02.897" v="474" actId="1035"/>
          <ac:spMkLst>
            <pc:docMk/>
            <pc:sldMk cId="721177198" sldId="304"/>
            <ac:spMk id="74" creationId="{00000000-0000-0000-0000-000000000000}"/>
          </ac:spMkLst>
        </pc:spChg>
        <pc:spChg chg="mod">
          <ac:chgData name="Richard Hansen" userId="bb434d64-74f9-4c75-8848-8451a024b36b" providerId="ADAL" clId="{55AFCB82-1215-4614-AF84-452F587B344B}" dt="2024-04-24T04:03:02.897" v="474" actId="1035"/>
          <ac:spMkLst>
            <pc:docMk/>
            <pc:sldMk cId="721177198" sldId="304"/>
            <ac:spMk id="75" creationId="{00000000-0000-0000-0000-000000000000}"/>
          </ac:spMkLst>
        </pc:spChg>
        <pc:spChg chg="mod">
          <ac:chgData name="Richard Hansen" userId="bb434d64-74f9-4c75-8848-8451a024b36b" providerId="ADAL" clId="{55AFCB82-1215-4614-AF84-452F587B344B}" dt="2024-04-26T01:39:15.354" v="1849" actId="14100"/>
          <ac:spMkLst>
            <pc:docMk/>
            <pc:sldMk cId="721177198" sldId="304"/>
            <ac:spMk id="76" creationId="{00000000-0000-0000-0000-000000000000}"/>
          </ac:spMkLst>
        </pc:spChg>
        <pc:cxnChg chg="del">
          <ac:chgData name="Richard Hansen" userId="bb434d64-74f9-4c75-8848-8451a024b36b" providerId="ADAL" clId="{55AFCB82-1215-4614-AF84-452F587B344B}" dt="2024-04-26T01:39:19.841" v="1850" actId="478"/>
          <ac:cxnSpMkLst>
            <pc:docMk/>
            <pc:sldMk cId="721177198" sldId="304"/>
            <ac:cxnSpMk id="7" creationId="{00000000-0000-0000-0000-000000000000}"/>
          </ac:cxnSpMkLst>
        </pc:cxnChg>
        <pc:cxnChg chg="mod">
          <ac:chgData name="Richard Hansen" userId="bb434d64-74f9-4c75-8848-8451a024b36b" providerId="ADAL" clId="{55AFCB82-1215-4614-AF84-452F587B344B}" dt="2024-04-26T01:39:31.185" v="1851" actId="14100"/>
          <ac:cxnSpMkLst>
            <pc:docMk/>
            <pc:sldMk cId="721177198" sldId="304"/>
            <ac:cxnSpMk id="12" creationId="{00000000-0000-0000-0000-000000000000}"/>
          </ac:cxnSpMkLst>
        </pc:cxnChg>
        <pc:cxnChg chg="mod">
          <ac:chgData name="Richard Hansen" userId="bb434d64-74f9-4c75-8848-8451a024b36b" providerId="ADAL" clId="{55AFCB82-1215-4614-AF84-452F587B344B}" dt="2024-04-24T04:03:35.128" v="497" actId="1076"/>
          <ac:cxnSpMkLst>
            <pc:docMk/>
            <pc:sldMk cId="721177198" sldId="304"/>
            <ac:cxnSpMk id="54" creationId="{00000000-0000-0000-0000-000000000000}"/>
          </ac:cxnSpMkLst>
        </pc:cxnChg>
      </pc:sldChg>
      <pc:sldChg chg="modSp add del mod">
        <pc:chgData name="Richard Hansen" userId="bb434d64-74f9-4c75-8848-8451a024b36b" providerId="ADAL" clId="{55AFCB82-1215-4614-AF84-452F587B344B}" dt="2024-04-24T04:14:11.362" v="717" actId="47"/>
        <pc:sldMkLst>
          <pc:docMk/>
          <pc:sldMk cId="471494244" sldId="397"/>
        </pc:sldMkLst>
        <pc:spChg chg="mod">
          <ac:chgData name="Richard Hansen" userId="bb434d64-74f9-4c75-8848-8451a024b36b" providerId="ADAL" clId="{55AFCB82-1215-4614-AF84-452F587B344B}" dt="2024-04-24T03:57:58.957" v="388" actId="1076"/>
          <ac:spMkLst>
            <pc:docMk/>
            <pc:sldMk cId="471494244" sldId="397"/>
            <ac:spMk id="34" creationId="{DD12299A-D975-7589-B84C-22C5B3EC2B52}"/>
          </ac:spMkLst>
        </pc:spChg>
      </pc:sldChg>
      <pc:sldChg chg="addSp delSp modSp add del mod ord setBg modClrScheme chgLayout">
        <pc:chgData name="Richard Hansen" userId="bb434d64-74f9-4c75-8848-8451a024b36b" providerId="ADAL" clId="{55AFCB82-1215-4614-AF84-452F587B344B}" dt="2024-04-26T01:10:00.698" v="1557" actId="47"/>
        <pc:sldMkLst>
          <pc:docMk/>
          <pc:sldMk cId="1428527488" sldId="398"/>
        </pc:sldMkLst>
        <pc:spChg chg="add del mod">
          <ac:chgData name="Richard Hansen" userId="bb434d64-74f9-4c75-8848-8451a024b36b" providerId="ADAL" clId="{55AFCB82-1215-4614-AF84-452F587B344B}" dt="2024-04-24T04:06:45.577" v="654" actId="478"/>
          <ac:spMkLst>
            <pc:docMk/>
            <pc:sldMk cId="1428527488" sldId="398"/>
            <ac:spMk id="4" creationId="{E85F46C6-902D-1D7D-0968-D392D9410DA8}"/>
          </ac:spMkLst>
        </pc:spChg>
        <pc:spChg chg="del">
          <ac:chgData name="Richard Hansen" userId="bb434d64-74f9-4c75-8848-8451a024b36b" providerId="ADAL" clId="{55AFCB82-1215-4614-AF84-452F587B344B}" dt="2024-04-24T04:06:43.111" v="653" actId="478"/>
          <ac:spMkLst>
            <pc:docMk/>
            <pc:sldMk cId="1428527488" sldId="398"/>
            <ac:spMk id="5" creationId="{5BE75476-37D8-17C6-6DBE-3DE87948444D}"/>
          </ac:spMkLst>
        </pc:spChg>
        <pc:spChg chg="mod ord">
          <ac:chgData name="Richard Hansen" userId="bb434d64-74f9-4c75-8848-8451a024b36b" providerId="ADAL" clId="{55AFCB82-1215-4614-AF84-452F587B344B}" dt="2024-04-24T04:07:14.557" v="660" actId="1076"/>
          <ac:spMkLst>
            <pc:docMk/>
            <pc:sldMk cId="1428527488" sldId="398"/>
            <ac:spMk id="6" creationId="{964E8B01-E8A7-8FF8-3AC9-5E66356B3986}"/>
          </ac:spMkLst>
        </pc:spChg>
        <pc:spChg chg="mod ord">
          <ac:chgData name="Richard Hansen" userId="bb434d64-74f9-4c75-8848-8451a024b36b" providerId="ADAL" clId="{55AFCB82-1215-4614-AF84-452F587B344B}" dt="2024-04-24T04:07:51.778" v="667" actId="1076"/>
          <ac:spMkLst>
            <pc:docMk/>
            <pc:sldMk cId="1428527488" sldId="398"/>
            <ac:spMk id="7" creationId="{D1B2A621-7068-AC21-531C-452922848BCB}"/>
          </ac:spMkLst>
        </pc:spChg>
        <pc:picChg chg="del">
          <ac:chgData name="Richard Hansen" userId="bb434d64-74f9-4c75-8848-8451a024b36b" providerId="ADAL" clId="{55AFCB82-1215-4614-AF84-452F587B344B}" dt="2024-04-24T04:06:37.418" v="652" actId="478"/>
          <ac:picMkLst>
            <pc:docMk/>
            <pc:sldMk cId="1428527488" sldId="398"/>
            <ac:picMk id="3" creationId="{86360C6F-73A2-4A98-3E87-DDB580381A73}"/>
          </ac:picMkLst>
        </pc:picChg>
      </pc:sldChg>
      <pc:sldChg chg="modSp add del mod">
        <pc:chgData name="Richard Hansen" userId="bb434d64-74f9-4c75-8848-8451a024b36b" providerId="ADAL" clId="{55AFCB82-1215-4614-AF84-452F587B344B}" dt="2024-04-24T04:11:30.787" v="706" actId="47"/>
        <pc:sldMkLst>
          <pc:docMk/>
          <pc:sldMk cId="1606587161" sldId="399"/>
        </pc:sldMkLst>
        <pc:spChg chg="mod">
          <ac:chgData name="Richard Hansen" userId="bb434d64-74f9-4c75-8848-8451a024b36b" providerId="ADAL" clId="{55AFCB82-1215-4614-AF84-452F587B344B}" dt="2024-04-24T04:09:37.716" v="695" actId="108"/>
          <ac:spMkLst>
            <pc:docMk/>
            <pc:sldMk cId="1606587161" sldId="399"/>
            <ac:spMk id="5" creationId="{BB0F946C-F062-78B7-C0AC-E7370DB01AF3}"/>
          </ac:spMkLst>
        </pc:spChg>
        <pc:spChg chg="mod">
          <ac:chgData name="Richard Hansen" userId="bb434d64-74f9-4c75-8848-8451a024b36b" providerId="ADAL" clId="{55AFCB82-1215-4614-AF84-452F587B344B}" dt="2024-04-24T04:09:45.846" v="697" actId="207"/>
          <ac:spMkLst>
            <pc:docMk/>
            <pc:sldMk cId="1606587161" sldId="399"/>
            <ac:spMk id="10" creationId="{A144082F-DF06-B0B7-514D-BB69FFEECFC7}"/>
          </ac:spMkLst>
        </pc:spChg>
        <pc:spChg chg="mod">
          <ac:chgData name="Richard Hansen" userId="bb434d64-74f9-4c75-8848-8451a024b36b" providerId="ADAL" clId="{55AFCB82-1215-4614-AF84-452F587B344B}" dt="2024-04-24T04:08:10.166" v="672" actId="207"/>
          <ac:spMkLst>
            <pc:docMk/>
            <pc:sldMk cId="1606587161" sldId="399"/>
            <ac:spMk id="15" creationId="{08C14991-139C-B239-6DA3-E0C45BCD39B2}"/>
          </ac:spMkLst>
        </pc:spChg>
        <pc:spChg chg="mod">
          <ac:chgData name="Richard Hansen" userId="bb434d64-74f9-4c75-8848-8451a024b36b" providerId="ADAL" clId="{55AFCB82-1215-4614-AF84-452F587B344B}" dt="2024-04-24T04:10:08.864" v="698" actId="207"/>
          <ac:spMkLst>
            <pc:docMk/>
            <pc:sldMk cId="1606587161" sldId="399"/>
            <ac:spMk id="16" creationId="{3D6BB47F-272A-5B6F-2344-930ABF445A52}"/>
          </ac:spMkLst>
        </pc:spChg>
        <pc:cxnChg chg="mod">
          <ac:chgData name="Richard Hansen" userId="bb434d64-74f9-4c75-8848-8451a024b36b" providerId="ADAL" clId="{55AFCB82-1215-4614-AF84-452F587B344B}" dt="2024-04-24T04:10:13.770" v="699" actId="14100"/>
          <ac:cxnSpMkLst>
            <pc:docMk/>
            <pc:sldMk cId="1606587161" sldId="399"/>
            <ac:cxnSpMk id="40" creationId="{1CCAD9C5-5911-BD2A-B451-19EB06F52375}"/>
          </ac:cxnSpMkLst>
        </pc:cxnChg>
        <pc:cxnChg chg="mod">
          <ac:chgData name="Richard Hansen" userId="bb434d64-74f9-4c75-8848-8451a024b36b" providerId="ADAL" clId="{55AFCB82-1215-4614-AF84-452F587B344B}" dt="2024-04-24T04:10:19.006" v="702" actId="1035"/>
          <ac:cxnSpMkLst>
            <pc:docMk/>
            <pc:sldMk cId="1606587161" sldId="399"/>
            <ac:cxnSpMk id="56" creationId="{01B74234-8A28-A87A-B9CE-172186A3FA1A}"/>
          </ac:cxnSpMkLst>
        </pc:cxnChg>
      </pc:sldChg>
      <pc:sldChg chg="modSp add del mod">
        <pc:chgData name="Richard Hansen" userId="bb434d64-74f9-4c75-8848-8451a024b36b" providerId="ADAL" clId="{55AFCB82-1215-4614-AF84-452F587B344B}" dt="2024-04-24T04:11:49.631" v="709" actId="47"/>
        <pc:sldMkLst>
          <pc:docMk/>
          <pc:sldMk cId="299126754" sldId="400"/>
        </pc:sldMkLst>
        <pc:spChg chg="mod">
          <ac:chgData name="Richard Hansen" userId="bb434d64-74f9-4c75-8848-8451a024b36b" providerId="ADAL" clId="{55AFCB82-1215-4614-AF84-452F587B344B}" dt="2024-04-24T04:10:32.285" v="703" actId="14100"/>
          <ac:spMkLst>
            <pc:docMk/>
            <pc:sldMk cId="299126754" sldId="400"/>
            <ac:spMk id="5" creationId="{99A64700-8D08-75A8-E23A-627D70984813}"/>
          </ac:spMkLst>
        </pc:spChg>
      </pc:sldChg>
      <pc:sldChg chg="addSp delSp modSp add mod ord modClrScheme chgLayout">
        <pc:chgData name="Richard Hansen" userId="bb434d64-74f9-4c75-8848-8451a024b36b" providerId="ADAL" clId="{55AFCB82-1215-4614-AF84-452F587B344B}" dt="2024-04-26T01:37:47.016" v="1846"/>
        <pc:sldMkLst>
          <pc:docMk/>
          <pc:sldMk cId="4213217595" sldId="404"/>
        </pc:sldMkLst>
        <pc:spChg chg="mod">
          <ac:chgData name="Richard Hansen" userId="bb434d64-74f9-4c75-8848-8451a024b36b" providerId="ADAL" clId="{55AFCB82-1215-4614-AF84-452F587B344B}" dt="2024-04-24T04:17:45.514" v="759" actId="1076"/>
          <ac:spMkLst>
            <pc:docMk/>
            <pc:sldMk cId="4213217595" sldId="404"/>
            <ac:spMk id="2" creationId="{AFFD27F8-23E2-7A11-D4E2-D671D61A6B6C}"/>
          </ac:spMkLst>
        </pc:spChg>
        <pc:spChg chg="mod">
          <ac:chgData name="Richard Hansen" userId="bb434d64-74f9-4c75-8848-8451a024b36b" providerId="ADAL" clId="{55AFCB82-1215-4614-AF84-452F587B344B}" dt="2024-04-24T04:17:23.873" v="752" actId="207"/>
          <ac:spMkLst>
            <pc:docMk/>
            <pc:sldMk cId="4213217595" sldId="404"/>
            <ac:spMk id="4" creationId="{679A2D4D-3830-84BC-DCAC-5A96D0324D53}"/>
          </ac:spMkLst>
        </pc:spChg>
        <pc:spChg chg="mod">
          <ac:chgData name="Richard Hansen" userId="bb434d64-74f9-4c75-8848-8451a024b36b" providerId="ADAL" clId="{55AFCB82-1215-4614-AF84-452F587B344B}" dt="2024-04-24T04:17:12.464" v="749" actId="207"/>
          <ac:spMkLst>
            <pc:docMk/>
            <pc:sldMk cId="4213217595" sldId="404"/>
            <ac:spMk id="6" creationId="{FDDD1F45-DF0B-FD74-C29E-3A450D6CC666}"/>
          </ac:spMkLst>
        </pc:spChg>
        <pc:spChg chg="mod">
          <ac:chgData name="Richard Hansen" userId="bb434d64-74f9-4c75-8848-8451a024b36b" providerId="ADAL" clId="{55AFCB82-1215-4614-AF84-452F587B344B}" dt="2024-04-24T04:17:16.593" v="750" actId="207"/>
          <ac:spMkLst>
            <pc:docMk/>
            <pc:sldMk cId="4213217595" sldId="404"/>
            <ac:spMk id="8" creationId="{FFEB5428-6440-7157-503C-5885C762D4B7}"/>
          </ac:spMkLst>
        </pc:spChg>
        <pc:spChg chg="mod">
          <ac:chgData name="Richard Hansen" userId="bb434d64-74f9-4c75-8848-8451a024b36b" providerId="ADAL" clId="{55AFCB82-1215-4614-AF84-452F587B344B}" dt="2024-04-24T04:17:20.947" v="751" actId="207"/>
          <ac:spMkLst>
            <pc:docMk/>
            <pc:sldMk cId="4213217595" sldId="404"/>
            <ac:spMk id="9" creationId="{63BB8A6B-154D-7548-72EE-16B11794BBEE}"/>
          </ac:spMkLst>
        </pc:spChg>
        <pc:spChg chg="add del mod ord">
          <ac:chgData name="Richard Hansen" userId="bb434d64-74f9-4c75-8848-8451a024b36b" providerId="ADAL" clId="{55AFCB82-1215-4614-AF84-452F587B344B}" dt="2024-04-24T04:17:00.227" v="746" actId="700"/>
          <ac:spMkLst>
            <pc:docMk/>
            <pc:sldMk cId="4213217595" sldId="404"/>
            <ac:spMk id="10" creationId="{4976EA2A-AFAB-07CB-C164-D9FD41FAC825}"/>
          </ac:spMkLst>
        </pc:spChg>
        <pc:spChg chg="add del mod ord">
          <ac:chgData name="Richard Hansen" userId="bb434d64-74f9-4c75-8848-8451a024b36b" providerId="ADAL" clId="{55AFCB82-1215-4614-AF84-452F587B344B}" dt="2024-04-24T04:17:00.227" v="746" actId="700"/>
          <ac:spMkLst>
            <pc:docMk/>
            <pc:sldMk cId="4213217595" sldId="404"/>
            <ac:spMk id="11" creationId="{FD27C285-BD53-EAF7-322F-138E2C3C255C}"/>
          </ac:spMkLst>
        </pc:spChg>
        <pc:spChg chg="add del mod ord">
          <ac:chgData name="Richard Hansen" userId="bb434d64-74f9-4c75-8848-8451a024b36b" providerId="ADAL" clId="{55AFCB82-1215-4614-AF84-452F587B344B}" dt="2024-04-24T04:17:00.227" v="746" actId="700"/>
          <ac:spMkLst>
            <pc:docMk/>
            <pc:sldMk cId="4213217595" sldId="404"/>
            <ac:spMk id="12" creationId="{4435FAAF-4A35-8B0B-EC97-76E2BDEE5B0F}"/>
          </ac:spMkLst>
        </pc:spChg>
        <pc:spChg chg="add del mod ord">
          <ac:chgData name="Richard Hansen" userId="bb434d64-74f9-4c75-8848-8451a024b36b" providerId="ADAL" clId="{55AFCB82-1215-4614-AF84-452F587B344B}" dt="2024-04-24T04:17:00.227" v="746" actId="700"/>
          <ac:spMkLst>
            <pc:docMk/>
            <pc:sldMk cId="4213217595" sldId="404"/>
            <ac:spMk id="13" creationId="{3F77EBEC-7FEB-E167-5966-5602A80172DD}"/>
          </ac:spMkLst>
        </pc:spChg>
        <pc:spChg chg="mod">
          <ac:chgData name="Richard Hansen" userId="bb434d64-74f9-4c75-8848-8451a024b36b" providerId="ADAL" clId="{55AFCB82-1215-4614-AF84-452F587B344B}" dt="2024-04-24T04:17:30.604" v="756" actId="207"/>
          <ac:spMkLst>
            <pc:docMk/>
            <pc:sldMk cId="4213217595" sldId="404"/>
            <ac:spMk id="38" creationId="{5BADC837-1E84-3D47-BC91-363182F59083}"/>
          </ac:spMkLst>
        </pc:spChg>
        <pc:cxnChg chg="del">
          <ac:chgData name="Richard Hansen" userId="bb434d64-74f9-4c75-8848-8451a024b36b" providerId="ADAL" clId="{55AFCB82-1215-4614-AF84-452F587B344B}" dt="2024-04-24T04:17:36.603" v="757" actId="478"/>
          <ac:cxnSpMkLst>
            <pc:docMk/>
            <pc:sldMk cId="4213217595" sldId="404"/>
            <ac:cxnSpMk id="18" creationId="{6967329C-58D6-A17A-0BCB-C32E3B20D825}"/>
          </ac:cxnSpMkLst>
        </pc:cxnChg>
        <pc:cxnChg chg="del">
          <ac:chgData name="Richard Hansen" userId="bb434d64-74f9-4c75-8848-8451a024b36b" providerId="ADAL" clId="{55AFCB82-1215-4614-AF84-452F587B344B}" dt="2024-04-24T04:17:37.723" v="758" actId="478"/>
          <ac:cxnSpMkLst>
            <pc:docMk/>
            <pc:sldMk cId="4213217595" sldId="404"/>
            <ac:cxnSpMk id="40" creationId="{BCBBB4C2-F8DA-D240-8E3B-DAA85894A40C}"/>
          </ac:cxnSpMkLst>
        </pc:cxnChg>
      </pc:sldChg>
      <pc:sldChg chg="add del">
        <pc:chgData name="Richard Hansen" userId="bb434d64-74f9-4c75-8848-8451a024b36b" providerId="ADAL" clId="{55AFCB82-1215-4614-AF84-452F587B344B}" dt="2024-04-26T01:10:30.330" v="1558" actId="47"/>
        <pc:sldMkLst>
          <pc:docMk/>
          <pc:sldMk cId="1076774610" sldId="408"/>
        </pc:sldMkLst>
      </pc:sldChg>
      <pc:sldChg chg="add del">
        <pc:chgData name="Richard Hansen" userId="bb434d64-74f9-4c75-8848-8451a024b36b" providerId="ADAL" clId="{55AFCB82-1215-4614-AF84-452F587B344B}" dt="2024-04-24T04:12:20.019" v="711" actId="47"/>
        <pc:sldMkLst>
          <pc:docMk/>
          <pc:sldMk cId="3431690792" sldId="409"/>
        </pc:sldMkLst>
      </pc:sldChg>
      <pc:sldChg chg="addSp delSp modSp add del mod ord modClrScheme chgLayout">
        <pc:chgData name="Richard Hansen" userId="bb434d64-74f9-4c75-8848-8451a024b36b" providerId="ADAL" clId="{55AFCB82-1215-4614-AF84-452F587B344B}" dt="2024-04-26T01:40:53.043" v="1854" actId="47"/>
        <pc:sldMkLst>
          <pc:docMk/>
          <pc:sldMk cId="1548656534" sldId="410"/>
        </pc:sldMkLst>
        <pc:spChg chg="del">
          <ac:chgData name="Richard Hansen" userId="bb434d64-74f9-4c75-8848-8451a024b36b" providerId="ADAL" clId="{55AFCB82-1215-4614-AF84-452F587B344B}" dt="2024-04-24T04:15:11.096" v="724" actId="478"/>
          <ac:spMkLst>
            <pc:docMk/>
            <pc:sldMk cId="1548656534" sldId="410"/>
            <ac:spMk id="2" creationId="{536298D5-DB10-0670-03AD-18158EA0CDE5}"/>
          </ac:spMkLst>
        </pc:spChg>
        <pc:spChg chg="del">
          <ac:chgData name="Richard Hansen" userId="bb434d64-74f9-4c75-8848-8451a024b36b" providerId="ADAL" clId="{55AFCB82-1215-4614-AF84-452F587B344B}" dt="2024-04-24T04:15:16.078" v="725" actId="478"/>
          <ac:spMkLst>
            <pc:docMk/>
            <pc:sldMk cId="1548656534" sldId="410"/>
            <ac:spMk id="3" creationId="{1EDE080D-2677-4004-FA34-E28EB75CC8B9}"/>
          </ac:spMkLst>
        </pc:spChg>
        <pc:spChg chg="mod ord">
          <ac:chgData name="Richard Hansen" userId="bb434d64-74f9-4c75-8848-8451a024b36b" providerId="ADAL" clId="{55AFCB82-1215-4614-AF84-452F587B344B}" dt="2024-04-24T04:16:07.080" v="737" actId="1076"/>
          <ac:spMkLst>
            <pc:docMk/>
            <pc:sldMk cId="1548656534" sldId="410"/>
            <ac:spMk id="4" creationId="{F13FA2DF-31A8-D9E5-C39C-82E0C77C99A6}"/>
          </ac:spMkLst>
        </pc:spChg>
        <pc:spChg chg="add del mod">
          <ac:chgData name="Richard Hansen" userId="bb434d64-74f9-4c75-8848-8451a024b36b" providerId="ADAL" clId="{55AFCB82-1215-4614-AF84-452F587B344B}" dt="2024-04-24T04:14:30.191" v="720" actId="6264"/>
          <ac:spMkLst>
            <pc:docMk/>
            <pc:sldMk cId="1548656534" sldId="410"/>
            <ac:spMk id="5" creationId="{F3B6F578-9A98-E1B8-4FA1-76940ECB046F}"/>
          </ac:spMkLst>
        </pc:spChg>
        <pc:spChg chg="mod ord">
          <ac:chgData name="Richard Hansen" userId="bb434d64-74f9-4c75-8848-8451a024b36b" providerId="ADAL" clId="{55AFCB82-1215-4614-AF84-452F587B344B}" dt="2024-04-24T04:16:09.689" v="738" actId="1076"/>
          <ac:spMkLst>
            <pc:docMk/>
            <pc:sldMk cId="1548656534" sldId="410"/>
            <ac:spMk id="6" creationId="{EA77D830-228C-8270-AA18-01E7FF18C615}"/>
          </ac:spMkLst>
        </pc:spChg>
        <pc:spChg chg="add del mod">
          <ac:chgData name="Richard Hansen" userId="bb434d64-74f9-4c75-8848-8451a024b36b" providerId="ADAL" clId="{55AFCB82-1215-4614-AF84-452F587B344B}" dt="2024-04-24T04:14:30.191" v="720" actId="6264"/>
          <ac:spMkLst>
            <pc:docMk/>
            <pc:sldMk cId="1548656534" sldId="410"/>
            <ac:spMk id="7" creationId="{AFB261AD-3E56-0722-9DAC-01D60FA4C5F3}"/>
          </ac:spMkLst>
        </pc:spChg>
        <pc:spChg chg="add del mod">
          <ac:chgData name="Richard Hansen" userId="bb434d64-74f9-4c75-8848-8451a024b36b" providerId="ADAL" clId="{55AFCB82-1215-4614-AF84-452F587B344B}" dt="2024-04-24T04:15:31.036" v="729" actId="6264"/>
          <ac:spMkLst>
            <pc:docMk/>
            <pc:sldMk cId="1548656534" sldId="410"/>
            <ac:spMk id="8" creationId="{58C315FB-4CB8-DA13-C65C-96E4AC321CD7}"/>
          </ac:spMkLst>
        </pc:spChg>
        <pc:picChg chg="del">
          <ac:chgData name="Richard Hansen" userId="bb434d64-74f9-4c75-8848-8451a024b36b" providerId="ADAL" clId="{55AFCB82-1215-4614-AF84-452F587B344B}" dt="2024-04-24T04:15:57.635" v="733" actId="478"/>
          <ac:picMkLst>
            <pc:docMk/>
            <pc:sldMk cId="1548656534" sldId="410"/>
            <ac:picMk id="9" creationId="{A31FB6DF-AFC8-604D-3ABC-BDC1B82DB54F}"/>
          </ac:picMkLst>
        </pc:picChg>
      </pc:sldChg>
      <pc:sldChg chg="delSp modSp add del mod modClrScheme chgLayout">
        <pc:chgData name="Richard Hansen" userId="bb434d64-74f9-4c75-8848-8451a024b36b" providerId="ADAL" clId="{55AFCB82-1215-4614-AF84-452F587B344B}" dt="2024-04-26T01:42:49.754" v="1889" actId="47"/>
        <pc:sldMkLst>
          <pc:docMk/>
          <pc:sldMk cId="1798516536" sldId="411"/>
        </pc:sldMkLst>
        <pc:spChg chg="del">
          <ac:chgData name="Richard Hansen" userId="bb434d64-74f9-4c75-8848-8451a024b36b" providerId="ADAL" clId="{55AFCB82-1215-4614-AF84-452F587B344B}" dt="2024-04-24T04:14:52.878" v="722" actId="478"/>
          <ac:spMkLst>
            <pc:docMk/>
            <pc:sldMk cId="1798516536" sldId="411"/>
            <ac:spMk id="2" creationId="{B516A68A-F1AC-AB82-EDA5-B1A8DFA749F9}"/>
          </ac:spMkLst>
        </pc:spChg>
        <pc:spChg chg="del">
          <ac:chgData name="Richard Hansen" userId="bb434d64-74f9-4c75-8848-8451a024b36b" providerId="ADAL" clId="{55AFCB82-1215-4614-AF84-452F587B344B}" dt="2024-04-24T04:16:23.127" v="741" actId="478"/>
          <ac:spMkLst>
            <pc:docMk/>
            <pc:sldMk cId="1798516536" sldId="411"/>
            <ac:spMk id="3" creationId="{39A5A189-D999-5F81-6633-AEF665110B78}"/>
          </ac:spMkLst>
        </pc:spChg>
        <pc:spChg chg="mod ord">
          <ac:chgData name="Richard Hansen" userId="bb434d64-74f9-4c75-8848-8451a024b36b" providerId="ADAL" clId="{55AFCB82-1215-4614-AF84-452F587B344B}" dt="2024-04-24T04:14:57.184" v="723" actId="1076"/>
          <ac:spMkLst>
            <pc:docMk/>
            <pc:sldMk cId="1798516536" sldId="411"/>
            <ac:spMk id="4" creationId="{20E9F89A-9697-84F1-5ADA-ED55B2C50118}"/>
          </ac:spMkLst>
        </pc:spChg>
        <pc:spChg chg="mod ord">
          <ac:chgData name="Richard Hansen" userId="bb434d64-74f9-4c75-8848-8451a024b36b" providerId="ADAL" clId="{55AFCB82-1215-4614-AF84-452F587B344B}" dt="2024-04-26T01:42:35.173" v="1888" actId="14100"/>
          <ac:spMkLst>
            <pc:docMk/>
            <pc:sldMk cId="1798516536" sldId="411"/>
            <ac:spMk id="5" creationId="{9347DE09-242D-DE6D-18B4-65FD5AA38E2B}"/>
          </ac:spMkLst>
        </pc:spChg>
      </pc:sldChg>
      <pc:sldChg chg="delSp add del mod ord">
        <pc:chgData name="Richard Hansen" userId="bb434d64-74f9-4c75-8848-8451a024b36b" providerId="ADAL" clId="{55AFCB82-1215-4614-AF84-452F587B344B}" dt="2024-04-24T04:19:06.838" v="765" actId="47"/>
        <pc:sldMkLst>
          <pc:docMk/>
          <pc:sldMk cId="2137248051" sldId="412"/>
        </pc:sldMkLst>
        <pc:spChg chg="del">
          <ac:chgData name="Richard Hansen" userId="bb434d64-74f9-4c75-8848-8451a024b36b" providerId="ADAL" clId="{55AFCB82-1215-4614-AF84-452F587B344B}" dt="2024-04-24T04:16:36.790" v="744" actId="478"/>
          <ac:spMkLst>
            <pc:docMk/>
            <pc:sldMk cId="2137248051" sldId="412"/>
            <ac:spMk id="6" creationId="{17A0A4DB-684A-9ED4-6160-AEB66F1F7100}"/>
          </ac:spMkLst>
        </pc:spChg>
      </pc:sldChg>
      <pc:sldChg chg="addSp delSp modSp add mod ord modNotesTx">
        <pc:chgData name="Richard Hansen" userId="bb434d64-74f9-4c75-8848-8451a024b36b" providerId="ADAL" clId="{55AFCB82-1215-4614-AF84-452F587B344B}" dt="2024-04-26T01:43:52.514" v="1892" actId="108"/>
        <pc:sldMkLst>
          <pc:docMk/>
          <pc:sldMk cId="645247512" sldId="413"/>
        </pc:sldMkLst>
        <pc:spChg chg="add mod">
          <ac:chgData name="Richard Hansen" userId="bb434d64-74f9-4c75-8848-8451a024b36b" providerId="ADAL" clId="{55AFCB82-1215-4614-AF84-452F587B344B}" dt="2024-04-24T04:00:34.728" v="397" actId="1076"/>
          <ac:spMkLst>
            <pc:docMk/>
            <pc:sldMk cId="645247512" sldId="413"/>
            <ac:spMk id="2" creationId="{C307EA13-976A-752D-A189-104F7175A0AE}"/>
          </ac:spMkLst>
        </pc:spChg>
        <pc:spChg chg="del">
          <ac:chgData name="Richard Hansen" userId="bb434d64-74f9-4c75-8848-8451a024b36b" providerId="ADAL" clId="{55AFCB82-1215-4614-AF84-452F587B344B}" dt="2024-04-24T04:00:31.937" v="396" actId="478"/>
          <ac:spMkLst>
            <pc:docMk/>
            <pc:sldMk cId="645247512" sldId="413"/>
            <ac:spMk id="15" creationId="{00000000-0000-0000-0000-000000000000}"/>
          </ac:spMkLst>
        </pc:spChg>
        <pc:spChg chg="del">
          <ac:chgData name="Richard Hansen" userId="bb434d64-74f9-4c75-8848-8451a024b36b" providerId="ADAL" clId="{55AFCB82-1215-4614-AF84-452F587B344B}" dt="2024-04-24T04:00:29.365" v="394" actId="478"/>
          <ac:spMkLst>
            <pc:docMk/>
            <pc:sldMk cId="645247512" sldId="413"/>
            <ac:spMk id="52" creationId="{00000000-0000-0000-0000-000000000000}"/>
          </ac:spMkLst>
        </pc:spChg>
        <pc:spChg chg="del">
          <ac:chgData name="Richard Hansen" userId="bb434d64-74f9-4c75-8848-8451a024b36b" providerId="ADAL" clId="{55AFCB82-1215-4614-AF84-452F587B344B}" dt="2024-04-24T04:00:30.697" v="395" actId="478"/>
          <ac:spMkLst>
            <pc:docMk/>
            <pc:sldMk cId="645247512" sldId="413"/>
            <ac:spMk id="53" creationId="{00000000-0000-0000-0000-000000000000}"/>
          </ac:spMkLst>
        </pc:spChg>
        <pc:spChg chg="mod">
          <ac:chgData name="Richard Hansen" userId="bb434d64-74f9-4c75-8848-8451a024b36b" providerId="ADAL" clId="{55AFCB82-1215-4614-AF84-452F587B344B}" dt="2024-04-26T01:43:52.514" v="1892" actId="108"/>
          <ac:spMkLst>
            <pc:docMk/>
            <pc:sldMk cId="645247512" sldId="413"/>
            <ac:spMk id="58371" creationId="{00000000-0000-0000-0000-000000000000}"/>
          </ac:spMkLst>
        </pc:spChg>
        <pc:spChg chg="mod">
          <ac:chgData name="Richard Hansen" userId="bb434d64-74f9-4c75-8848-8451a024b36b" providerId="ADAL" clId="{55AFCB82-1215-4614-AF84-452F587B344B}" dt="2024-04-24T04:01:02.563" v="399" actId="6549"/>
          <ac:spMkLst>
            <pc:docMk/>
            <pc:sldMk cId="645247512" sldId="413"/>
            <ac:spMk id="58372" creationId="{00000000-0000-0000-0000-000000000000}"/>
          </ac:spMkLst>
        </pc:spChg>
      </pc:sldChg>
      <pc:sldChg chg="modSp add mod ord modClrScheme chgLayout">
        <pc:chgData name="Richard Hansen" userId="bb434d64-74f9-4c75-8848-8451a024b36b" providerId="ADAL" clId="{55AFCB82-1215-4614-AF84-452F587B344B}" dt="2024-04-26T01:43:29.751" v="1891" actId="108"/>
        <pc:sldMkLst>
          <pc:docMk/>
          <pc:sldMk cId="367952512" sldId="414"/>
        </pc:sldMkLst>
        <pc:spChg chg="mod ord">
          <ac:chgData name="Richard Hansen" userId="bb434d64-74f9-4c75-8848-8451a024b36b" providerId="ADAL" clId="{55AFCB82-1215-4614-AF84-452F587B344B}" dt="2024-04-24T04:06:07.474" v="647" actId="207"/>
          <ac:spMkLst>
            <pc:docMk/>
            <pc:sldMk cId="367952512" sldId="414"/>
            <ac:spMk id="2" creationId="{4B4E74E7-1723-4703-A6F1-73A1EC81F397}"/>
          </ac:spMkLst>
        </pc:spChg>
        <pc:spChg chg="mod ord">
          <ac:chgData name="Richard Hansen" userId="bb434d64-74f9-4c75-8848-8451a024b36b" providerId="ADAL" clId="{55AFCB82-1215-4614-AF84-452F587B344B}" dt="2024-04-24T04:06:10.503" v="648" actId="207"/>
          <ac:spMkLst>
            <pc:docMk/>
            <pc:sldMk cId="367952512" sldId="414"/>
            <ac:spMk id="3" creationId="{C15D5306-D2D1-40FD-8E89-6733D432F1D2}"/>
          </ac:spMkLst>
        </pc:spChg>
        <pc:spChg chg="mod ord">
          <ac:chgData name="Richard Hansen" userId="bb434d64-74f9-4c75-8848-8451a024b36b" providerId="ADAL" clId="{55AFCB82-1215-4614-AF84-452F587B344B}" dt="2024-04-24T04:06:16.341" v="650" actId="207"/>
          <ac:spMkLst>
            <pc:docMk/>
            <pc:sldMk cId="367952512" sldId="414"/>
            <ac:spMk id="4" creationId="{A2FB6942-2681-4E17-8391-952169547B52}"/>
          </ac:spMkLst>
        </pc:spChg>
        <pc:spChg chg="mod ord">
          <ac:chgData name="Richard Hansen" userId="bb434d64-74f9-4c75-8848-8451a024b36b" providerId="ADAL" clId="{55AFCB82-1215-4614-AF84-452F587B344B}" dt="2024-04-24T04:05:21.432" v="623" actId="1076"/>
          <ac:spMkLst>
            <pc:docMk/>
            <pc:sldMk cId="367952512" sldId="414"/>
            <ac:spMk id="5" creationId="{03BE7B6B-B076-41C7-9ABD-DB11111E5E02}"/>
          </ac:spMkLst>
        </pc:spChg>
        <pc:spChg chg="mod ord">
          <ac:chgData name="Richard Hansen" userId="bb434d64-74f9-4c75-8848-8451a024b36b" providerId="ADAL" clId="{55AFCB82-1215-4614-AF84-452F587B344B}" dt="2024-04-26T01:43:29.751" v="1891" actId="108"/>
          <ac:spMkLst>
            <pc:docMk/>
            <pc:sldMk cId="367952512" sldId="414"/>
            <ac:spMk id="8" creationId="{8F7F9AE9-B9B2-47D7-A9A5-74B552F30BFC}"/>
          </ac:spMkLst>
        </pc:spChg>
        <pc:spChg chg="mod">
          <ac:chgData name="Richard Hansen" userId="bb434d64-74f9-4c75-8848-8451a024b36b" providerId="ADAL" clId="{55AFCB82-1215-4614-AF84-452F587B344B}" dt="2024-04-24T04:06:13.474" v="649" actId="207"/>
          <ac:spMkLst>
            <pc:docMk/>
            <pc:sldMk cId="367952512" sldId="414"/>
            <ac:spMk id="9" creationId="{D661DA2F-CD69-44DB-943D-379EBAE07A60}"/>
          </ac:spMkLst>
        </pc:spChg>
        <pc:graphicFrameChg chg="mod">
          <ac:chgData name="Richard Hansen" userId="bb434d64-74f9-4c75-8848-8451a024b36b" providerId="ADAL" clId="{55AFCB82-1215-4614-AF84-452F587B344B}" dt="2024-04-24T04:12:15.172" v="710" actId="207"/>
          <ac:graphicFrameMkLst>
            <pc:docMk/>
            <pc:sldMk cId="367952512" sldId="414"/>
            <ac:graphicFrameMk id="11" creationId="{607249C4-7C23-46F3-AD55-22A535FEE390}"/>
          </ac:graphicFrameMkLst>
        </pc:graphicFrameChg>
      </pc:sldChg>
      <pc:sldChg chg="addSp delSp modSp new mod modClrScheme chgLayout">
        <pc:chgData name="Richard Hansen" userId="bb434d64-74f9-4c75-8848-8451a024b36b" providerId="ADAL" clId="{55AFCB82-1215-4614-AF84-452F587B344B}" dt="2024-04-26T02:27:28.848" v="2057" actId="962"/>
        <pc:sldMkLst>
          <pc:docMk/>
          <pc:sldMk cId="4196210848" sldId="415"/>
        </pc:sldMkLst>
        <pc:spChg chg="del mod ord">
          <ac:chgData name="Richard Hansen" userId="bb434d64-74f9-4c75-8848-8451a024b36b" providerId="ADAL" clId="{55AFCB82-1215-4614-AF84-452F587B344B}" dt="2024-04-26T00:53:39.637" v="990" actId="700"/>
          <ac:spMkLst>
            <pc:docMk/>
            <pc:sldMk cId="4196210848" sldId="415"/>
            <ac:spMk id="2" creationId="{061C90A1-B4A9-12B1-24E5-4488B0AB09FF}"/>
          </ac:spMkLst>
        </pc:spChg>
        <pc:spChg chg="del mod ord">
          <ac:chgData name="Richard Hansen" userId="bb434d64-74f9-4c75-8848-8451a024b36b" providerId="ADAL" clId="{55AFCB82-1215-4614-AF84-452F587B344B}" dt="2024-04-26T00:53:39.637" v="990" actId="700"/>
          <ac:spMkLst>
            <pc:docMk/>
            <pc:sldMk cId="4196210848" sldId="415"/>
            <ac:spMk id="3" creationId="{EF47A34D-64BF-F481-AA55-17BB788A59C4}"/>
          </ac:spMkLst>
        </pc:spChg>
        <pc:spChg chg="add del mod ord">
          <ac:chgData name="Richard Hansen" userId="bb434d64-74f9-4c75-8848-8451a024b36b" providerId="ADAL" clId="{55AFCB82-1215-4614-AF84-452F587B344B}" dt="2024-04-26T01:03:06.871" v="1524" actId="478"/>
          <ac:spMkLst>
            <pc:docMk/>
            <pc:sldMk cId="4196210848" sldId="415"/>
            <ac:spMk id="4" creationId="{43A79F24-A661-425E-85F1-FC258812C929}"/>
          </ac:spMkLst>
        </pc:spChg>
        <pc:spChg chg="add del mod ord">
          <ac:chgData name="Richard Hansen" userId="bb434d64-74f9-4c75-8848-8451a024b36b" providerId="ADAL" clId="{55AFCB82-1215-4614-AF84-452F587B344B}" dt="2024-04-26T02:26:26.810" v="2051" actId="931"/>
          <ac:spMkLst>
            <pc:docMk/>
            <pc:sldMk cId="4196210848" sldId="415"/>
            <ac:spMk id="5" creationId="{2732A2D3-762E-5F40-9053-72B6878DD508}"/>
          </ac:spMkLst>
        </pc:spChg>
        <pc:spChg chg="add mod ord">
          <ac:chgData name="Richard Hansen" userId="bb434d64-74f9-4c75-8848-8451a024b36b" providerId="ADAL" clId="{55AFCB82-1215-4614-AF84-452F587B344B}" dt="2024-04-26T01:03:31.546" v="1544" actId="12"/>
          <ac:spMkLst>
            <pc:docMk/>
            <pc:sldMk cId="4196210848" sldId="415"/>
            <ac:spMk id="6" creationId="{A5BF6C47-3B04-F7B7-460E-5EF402F09A28}"/>
          </ac:spMkLst>
        </pc:spChg>
        <pc:spChg chg="add mod">
          <ac:chgData name="Richard Hansen" userId="bb434d64-74f9-4c75-8848-8451a024b36b" providerId="ADAL" clId="{55AFCB82-1215-4614-AF84-452F587B344B}" dt="2024-04-26T01:44:03.593" v="1894" actId="27636"/>
          <ac:spMkLst>
            <pc:docMk/>
            <pc:sldMk cId="4196210848" sldId="415"/>
            <ac:spMk id="7" creationId="{5B707C0C-BAC1-E5A4-DD24-8AE47CC992F9}"/>
          </ac:spMkLst>
        </pc:spChg>
        <pc:spChg chg="add del mod">
          <ac:chgData name="Richard Hansen" userId="bb434d64-74f9-4c75-8848-8451a024b36b" providerId="ADAL" clId="{55AFCB82-1215-4614-AF84-452F587B344B}" dt="2024-04-26T01:03:09.352" v="1525" actId="478"/>
          <ac:spMkLst>
            <pc:docMk/>
            <pc:sldMk cId="4196210848" sldId="415"/>
            <ac:spMk id="9" creationId="{5E47101A-44C1-B856-74A7-F396B4A8C91D}"/>
          </ac:spMkLst>
        </pc:spChg>
        <pc:spChg chg="add del mod">
          <ac:chgData name="Richard Hansen" userId="bb434d64-74f9-4c75-8848-8451a024b36b" providerId="ADAL" clId="{55AFCB82-1215-4614-AF84-452F587B344B}" dt="2024-04-26T02:27:27.351" v="2055" actId="931"/>
          <ac:spMkLst>
            <pc:docMk/>
            <pc:sldMk cId="4196210848" sldId="415"/>
            <ac:spMk id="13" creationId="{DA3B7284-DAF3-8DFE-718B-DD12A445294B}"/>
          </ac:spMkLst>
        </pc:spChg>
        <pc:picChg chg="add del mod">
          <ac:chgData name="Richard Hansen" userId="bb434d64-74f9-4c75-8848-8451a024b36b" providerId="ADAL" clId="{55AFCB82-1215-4614-AF84-452F587B344B}" dt="2024-04-26T02:26:50.831" v="2054" actId="478"/>
          <ac:picMkLst>
            <pc:docMk/>
            <pc:sldMk cId="4196210848" sldId="415"/>
            <ac:picMk id="11" creationId="{559CCA6D-D381-D9C2-CCE8-7166860768A1}"/>
          </ac:picMkLst>
        </pc:picChg>
        <pc:picChg chg="add mod">
          <ac:chgData name="Richard Hansen" userId="bb434d64-74f9-4c75-8848-8451a024b36b" providerId="ADAL" clId="{55AFCB82-1215-4614-AF84-452F587B344B}" dt="2024-04-26T02:27:28.848" v="2057" actId="962"/>
          <ac:picMkLst>
            <pc:docMk/>
            <pc:sldMk cId="4196210848" sldId="415"/>
            <ac:picMk id="15" creationId="{F4283E64-8D40-DF30-2FFF-CEB5182E80AF}"/>
          </ac:picMkLst>
        </pc:picChg>
      </pc:sldChg>
      <pc:sldChg chg="addSp delSp modSp add mod">
        <pc:chgData name="Richard Hansen" userId="bb434d64-74f9-4c75-8848-8451a024b36b" providerId="ADAL" clId="{55AFCB82-1215-4614-AF84-452F587B344B}" dt="2024-04-26T01:29:33.230" v="1655" actId="255"/>
        <pc:sldMkLst>
          <pc:docMk/>
          <pc:sldMk cId="0" sldId="416"/>
        </pc:sldMkLst>
        <pc:spChg chg="add del mod">
          <ac:chgData name="Richard Hansen" userId="bb434d64-74f9-4c75-8848-8451a024b36b" providerId="ADAL" clId="{55AFCB82-1215-4614-AF84-452F587B344B}" dt="2024-04-26T01:15:24.198" v="1569" actId="478"/>
          <ac:spMkLst>
            <pc:docMk/>
            <pc:sldMk cId="0" sldId="416"/>
            <ac:spMk id="3" creationId="{627C11B9-91BB-C1B3-4AB2-19200C403EB3}"/>
          </ac:spMkLst>
        </pc:spChg>
        <pc:spChg chg="add mod">
          <ac:chgData name="Richard Hansen" userId="bb434d64-74f9-4c75-8848-8451a024b36b" providerId="ADAL" clId="{55AFCB82-1215-4614-AF84-452F587B344B}" dt="2024-04-26T01:29:33.230" v="1655" actId="255"/>
          <ac:spMkLst>
            <pc:docMk/>
            <pc:sldMk cId="0" sldId="416"/>
            <ac:spMk id="4" creationId="{3AF0FCC9-82AD-C90A-4449-3BEA55F138E2}"/>
          </ac:spMkLst>
        </pc:spChg>
        <pc:spChg chg="add mod">
          <ac:chgData name="Richard Hansen" userId="bb434d64-74f9-4c75-8848-8451a024b36b" providerId="ADAL" clId="{55AFCB82-1215-4614-AF84-452F587B344B}" dt="2024-04-26T01:16:13.076" v="1597" actId="14100"/>
          <ac:spMkLst>
            <pc:docMk/>
            <pc:sldMk cId="0" sldId="416"/>
            <ac:spMk id="5" creationId="{B1F93834-F20A-4264-BC3A-A261D938E262}"/>
          </ac:spMkLst>
        </pc:spChg>
        <pc:spChg chg="del">
          <ac:chgData name="Richard Hansen" userId="bb434d64-74f9-4c75-8848-8451a024b36b" providerId="ADAL" clId="{55AFCB82-1215-4614-AF84-452F587B344B}" dt="2024-04-26T01:15:21.374" v="1567" actId="478"/>
          <ac:spMkLst>
            <pc:docMk/>
            <pc:sldMk cId="0" sldId="416"/>
            <ac:spMk id="289" creationId="{00000000-0000-0000-0000-000000000000}"/>
          </ac:spMkLst>
        </pc:spChg>
        <pc:picChg chg="mod">
          <ac:chgData name="Richard Hansen" userId="bb434d64-74f9-4c75-8848-8451a024b36b" providerId="ADAL" clId="{55AFCB82-1215-4614-AF84-452F587B344B}" dt="2024-04-26T01:28:50.579" v="1650" actId="14100"/>
          <ac:picMkLst>
            <pc:docMk/>
            <pc:sldMk cId="0" sldId="416"/>
            <ac:picMk id="294" creationId="{00000000-0000-0000-0000-000000000000}"/>
          </ac:picMkLst>
        </pc:picChg>
        <pc:cxnChg chg="add mod">
          <ac:chgData name="Richard Hansen" userId="bb434d64-74f9-4c75-8848-8451a024b36b" providerId="ADAL" clId="{55AFCB82-1215-4614-AF84-452F587B344B}" dt="2024-04-26T01:16:13.076" v="1597" actId="14100"/>
          <ac:cxnSpMkLst>
            <pc:docMk/>
            <pc:sldMk cId="0" sldId="416"/>
            <ac:cxnSpMk id="6" creationId="{B8EA38D4-0A22-E21F-A6CE-2434228ECE1E}"/>
          </ac:cxnSpMkLst>
        </pc:cxnChg>
      </pc:sldChg>
      <pc:sldChg chg="addSp delSp modSp add del mod modClrScheme chgLayout modNotesTx">
        <pc:chgData name="Richard Hansen" userId="bb434d64-74f9-4c75-8848-8451a024b36b" providerId="ADAL" clId="{55AFCB82-1215-4614-AF84-452F587B344B}" dt="2024-04-26T01:02:28.175" v="1513" actId="47"/>
        <pc:sldMkLst>
          <pc:docMk/>
          <pc:sldMk cId="961942948" sldId="416"/>
        </pc:sldMkLst>
        <pc:spChg chg="add mod ord">
          <ac:chgData name="Richard Hansen" userId="bb434d64-74f9-4c75-8848-8451a024b36b" providerId="ADAL" clId="{55AFCB82-1215-4614-AF84-452F587B344B}" dt="2024-04-26T01:01:24.946" v="1507" actId="113"/>
          <ac:spMkLst>
            <pc:docMk/>
            <pc:sldMk cId="961942948" sldId="416"/>
            <ac:spMk id="2" creationId="{C064B159-4149-9023-DE93-B4C12C8F15FF}"/>
          </ac:spMkLst>
        </pc:spChg>
        <pc:spChg chg="mod ord">
          <ac:chgData name="Richard Hansen" userId="bb434d64-74f9-4c75-8848-8451a024b36b" providerId="ADAL" clId="{55AFCB82-1215-4614-AF84-452F587B344B}" dt="2024-04-26T00:56:18.484" v="1155" actId="700"/>
          <ac:spMkLst>
            <pc:docMk/>
            <pc:sldMk cId="961942948" sldId="416"/>
            <ac:spMk id="4" creationId="{43A79F24-A661-425E-85F1-FC258812C929}"/>
          </ac:spMkLst>
        </pc:spChg>
        <pc:spChg chg="del mod ord">
          <ac:chgData name="Richard Hansen" userId="bb434d64-74f9-4c75-8848-8451a024b36b" providerId="ADAL" clId="{55AFCB82-1215-4614-AF84-452F587B344B}" dt="2024-04-26T00:56:18.484" v="1155" actId="700"/>
          <ac:spMkLst>
            <pc:docMk/>
            <pc:sldMk cId="961942948" sldId="416"/>
            <ac:spMk id="5" creationId="{2732A2D3-762E-5F40-9053-72B6878DD508}"/>
          </ac:spMkLst>
        </pc:spChg>
        <pc:spChg chg="mod ord">
          <ac:chgData name="Richard Hansen" userId="bb434d64-74f9-4c75-8848-8451a024b36b" providerId="ADAL" clId="{55AFCB82-1215-4614-AF84-452F587B344B}" dt="2024-04-26T01:01:27.341" v="1508" actId="113"/>
          <ac:spMkLst>
            <pc:docMk/>
            <pc:sldMk cId="961942948" sldId="416"/>
            <ac:spMk id="6" creationId="{A5BF6C47-3B04-F7B7-460E-5EF402F09A28}"/>
          </ac:spMkLst>
        </pc:spChg>
      </pc:sldChg>
      <pc:sldChg chg="addSp delSp modSp add mod ord modClrScheme chgLayout modNotesTx">
        <pc:chgData name="Richard Hansen" userId="bb434d64-74f9-4c75-8848-8451a024b36b" providerId="ADAL" clId="{55AFCB82-1215-4614-AF84-452F587B344B}" dt="2024-04-26T01:47:24.957" v="2029" actId="6549"/>
        <pc:sldMkLst>
          <pc:docMk/>
          <pc:sldMk cId="2442207975" sldId="417"/>
        </pc:sldMkLst>
        <pc:spChg chg="add del mod ord">
          <ac:chgData name="Richard Hansen" userId="bb434d64-74f9-4c75-8848-8451a024b36b" providerId="ADAL" clId="{55AFCB82-1215-4614-AF84-452F587B344B}" dt="2024-04-26T01:34:07.115" v="1729" actId="478"/>
          <ac:spMkLst>
            <pc:docMk/>
            <pc:sldMk cId="2442207975" sldId="417"/>
            <ac:spMk id="3" creationId="{B09D8CB7-A09E-0555-0312-0B69D0810048}"/>
          </ac:spMkLst>
        </pc:spChg>
        <pc:spChg chg="add del mod ord">
          <ac:chgData name="Richard Hansen" userId="bb434d64-74f9-4c75-8848-8451a024b36b" providerId="ADAL" clId="{55AFCB82-1215-4614-AF84-452F587B344B}" dt="2024-04-26T01:33:45.064" v="1717" actId="1035"/>
          <ac:spMkLst>
            <pc:docMk/>
            <pc:sldMk cId="2442207975" sldId="417"/>
            <ac:spMk id="4" creationId="{8A93DEB9-AAE3-CD28-4984-78914B167369}"/>
          </ac:spMkLst>
        </pc:spChg>
        <pc:spChg chg="add del mod ord">
          <ac:chgData name="Richard Hansen" userId="bb434d64-74f9-4c75-8848-8451a024b36b" providerId="ADAL" clId="{55AFCB82-1215-4614-AF84-452F587B344B}" dt="2024-04-26T01:31:19.225" v="1662" actId="22"/>
          <ac:spMkLst>
            <pc:docMk/>
            <pc:sldMk cId="2442207975" sldId="417"/>
            <ac:spMk id="6" creationId="{186D7F96-E47E-6359-449B-3390C0DA7200}"/>
          </ac:spMkLst>
        </pc:spChg>
        <pc:spChg chg="add del mod ord">
          <ac:chgData name="Richard Hansen" userId="bb434d64-74f9-4c75-8848-8451a024b36b" providerId="ADAL" clId="{55AFCB82-1215-4614-AF84-452F587B344B}" dt="2024-04-26T01:33:45.064" v="1717" actId="1035"/>
          <ac:spMkLst>
            <pc:docMk/>
            <pc:sldMk cId="2442207975" sldId="417"/>
            <ac:spMk id="8" creationId="{EC0CF8E4-317C-619C-E651-E391DC87A2C0}"/>
          </ac:spMkLst>
        </pc:spChg>
        <pc:spChg chg="add del mod ord">
          <ac:chgData name="Richard Hansen" userId="bb434d64-74f9-4c75-8848-8451a024b36b" providerId="ADAL" clId="{55AFCB82-1215-4614-AF84-452F587B344B}" dt="2024-04-26T01:33:03.204" v="1665" actId="22"/>
          <ac:spMkLst>
            <pc:docMk/>
            <pc:sldMk cId="2442207975" sldId="417"/>
            <ac:spMk id="9" creationId="{A72E0E89-5C8B-98C3-BD52-2A93257762C6}"/>
          </ac:spMkLst>
        </pc:spChg>
        <pc:spChg chg="add del mod">
          <ac:chgData name="Richard Hansen" userId="bb434d64-74f9-4c75-8848-8451a024b36b" providerId="ADAL" clId="{55AFCB82-1215-4614-AF84-452F587B344B}" dt="2024-04-26T01:32:34.198" v="1664" actId="22"/>
          <ac:spMkLst>
            <pc:docMk/>
            <pc:sldMk cId="2442207975" sldId="417"/>
            <ac:spMk id="14" creationId="{F2F7FC4B-BA54-2A37-48C2-A1F750B8784F}"/>
          </ac:spMkLst>
        </pc:spChg>
        <pc:spChg chg="add mod">
          <ac:chgData name="Richard Hansen" userId="bb434d64-74f9-4c75-8848-8451a024b36b" providerId="ADAL" clId="{55AFCB82-1215-4614-AF84-452F587B344B}" dt="2024-04-26T01:47:19.937" v="2028" actId="1036"/>
          <ac:spMkLst>
            <pc:docMk/>
            <pc:sldMk cId="2442207975" sldId="417"/>
            <ac:spMk id="20" creationId="{FF3863E3-46D1-B32E-35B9-AC18FB8462D9}"/>
          </ac:spMkLst>
        </pc:spChg>
        <pc:picChg chg="del">
          <ac:chgData name="Richard Hansen" userId="bb434d64-74f9-4c75-8848-8451a024b36b" providerId="ADAL" clId="{55AFCB82-1215-4614-AF84-452F587B344B}" dt="2024-04-26T01:31:13.882" v="1661" actId="478"/>
          <ac:picMkLst>
            <pc:docMk/>
            <pc:sldMk cId="2442207975" sldId="417"/>
            <ac:picMk id="5" creationId="{C0D1A87E-C617-AC42-5006-7C746F1A276C}"/>
          </ac:picMkLst>
        </pc:picChg>
        <pc:picChg chg="del">
          <ac:chgData name="Richard Hansen" userId="bb434d64-74f9-4c75-8848-8451a024b36b" providerId="ADAL" clId="{55AFCB82-1215-4614-AF84-452F587B344B}" dt="2024-04-26T01:31:06.931" v="1659" actId="478"/>
          <ac:picMkLst>
            <pc:docMk/>
            <pc:sldMk cId="2442207975" sldId="417"/>
            <ac:picMk id="7" creationId="{B6C9A876-72C8-3694-22CC-7279D1867FBE}"/>
          </ac:picMkLst>
        </pc:picChg>
        <pc:picChg chg="del">
          <ac:chgData name="Richard Hansen" userId="bb434d64-74f9-4c75-8848-8451a024b36b" providerId="ADAL" clId="{55AFCB82-1215-4614-AF84-452F587B344B}" dt="2024-04-26T01:31:10.618" v="1660" actId="478"/>
          <ac:picMkLst>
            <pc:docMk/>
            <pc:sldMk cId="2442207975" sldId="417"/>
            <ac:picMk id="10" creationId="{88D6252F-5443-7052-0ED8-207DAD0795D1}"/>
          </ac:picMkLst>
        </pc:picChg>
        <pc:picChg chg="add del mod ord">
          <ac:chgData name="Richard Hansen" userId="bb434d64-74f9-4c75-8848-8451a024b36b" providerId="ADAL" clId="{55AFCB82-1215-4614-AF84-452F587B344B}" dt="2024-04-26T01:32:04.620" v="1663" actId="478"/>
          <ac:picMkLst>
            <pc:docMk/>
            <pc:sldMk cId="2442207975" sldId="417"/>
            <ac:picMk id="12" creationId="{757CF8C1-A365-748F-15EC-71DAF1697B08}"/>
          </ac:picMkLst>
        </pc:picChg>
        <pc:picChg chg="add mod ord modCrop">
          <ac:chgData name="Richard Hansen" userId="bb434d64-74f9-4c75-8848-8451a024b36b" providerId="ADAL" clId="{55AFCB82-1215-4614-AF84-452F587B344B}" dt="2024-04-26T01:33:49.370" v="1728" actId="1035"/>
          <ac:picMkLst>
            <pc:docMk/>
            <pc:sldMk cId="2442207975" sldId="417"/>
            <ac:picMk id="16" creationId="{77A50040-508B-AD8C-C1CC-69C99BF529A9}"/>
          </ac:picMkLst>
        </pc:picChg>
        <pc:picChg chg="add mod ord">
          <ac:chgData name="Richard Hansen" userId="bb434d64-74f9-4c75-8848-8451a024b36b" providerId="ADAL" clId="{55AFCB82-1215-4614-AF84-452F587B344B}" dt="2024-04-26T01:33:49.370" v="1728" actId="1035"/>
          <ac:picMkLst>
            <pc:docMk/>
            <pc:sldMk cId="2442207975" sldId="417"/>
            <ac:picMk id="18" creationId="{97B22F6E-A89F-7ECF-108D-196642727CDD}"/>
          </ac:picMkLst>
        </pc:picChg>
      </pc:sldChg>
      <pc:sldMasterChg chg="delSldLayout">
        <pc:chgData name="Richard Hansen" userId="bb434d64-74f9-4c75-8848-8451a024b36b" providerId="ADAL" clId="{55AFCB82-1215-4614-AF84-452F587B344B}" dt="2024-04-26T01:10:30.330" v="1558" actId="47"/>
        <pc:sldMasterMkLst>
          <pc:docMk/>
          <pc:sldMasterMk cId="520183761" sldId="2147483672"/>
        </pc:sldMasterMkLst>
        <pc:sldLayoutChg chg="del">
          <pc:chgData name="Richard Hansen" userId="bb434d64-74f9-4c75-8848-8451a024b36b" providerId="ADAL" clId="{55AFCB82-1215-4614-AF84-452F587B344B}" dt="2024-04-24T04:01:13.105" v="400" actId="47"/>
          <pc:sldLayoutMkLst>
            <pc:docMk/>
            <pc:sldMasterMk cId="520183761" sldId="2147483672"/>
            <pc:sldLayoutMk cId="1687887477" sldId="2147483685"/>
          </pc:sldLayoutMkLst>
        </pc:sldLayoutChg>
        <pc:sldLayoutChg chg="del">
          <pc:chgData name="Richard Hansen" userId="bb434d64-74f9-4c75-8848-8451a024b36b" providerId="ADAL" clId="{55AFCB82-1215-4614-AF84-452F587B344B}" dt="2024-04-26T01:10:30.330" v="1558" actId="47"/>
          <pc:sldLayoutMkLst>
            <pc:docMk/>
            <pc:sldMasterMk cId="520183761" sldId="2147483672"/>
            <pc:sldLayoutMk cId="4242472707" sldId="2147483687"/>
          </pc:sldLayoutMkLst>
        </pc:sldLayoutChg>
        <pc:sldLayoutChg chg="del">
          <pc:chgData name="Richard Hansen" userId="bb434d64-74f9-4c75-8848-8451a024b36b" providerId="ADAL" clId="{55AFCB82-1215-4614-AF84-452F587B344B}" dt="2024-04-24T04:12:20.019" v="711" actId="47"/>
          <pc:sldLayoutMkLst>
            <pc:docMk/>
            <pc:sldMasterMk cId="520183761" sldId="2147483672"/>
            <pc:sldLayoutMk cId="2630645071" sldId="2147483688"/>
          </pc:sldLayoutMkLst>
        </pc:sldLayoutChg>
      </pc:sldMasterChg>
    </pc:docChg>
  </pc:docChgLst>
  <pc:docChgLst>
    <pc:chgData name="Richard Hansen" userId="bb434d64-74f9-4c75-8848-8451a024b36b" providerId="ADAL" clId="{C29555D0-0571-4AA8-A7C1-36198CF6BDCA}"/>
    <pc:docChg chg="undo custSel addSld modSld sldOrd">
      <pc:chgData name="Richard Hansen" userId="bb434d64-74f9-4c75-8848-8451a024b36b" providerId="ADAL" clId="{C29555D0-0571-4AA8-A7C1-36198CF6BDCA}" dt="2024-04-01T14:19:03.124" v="1616"/>
      <pc:docMkLst>
        <pc:docMk/>
      </pc:docMkLst>
      <pc:sldChg chg="modSp mod">
        <pc:chgData name="Richard Hansen" userId="bb434d64-74f9-4c75-8848-8451a024b36b" providerId="ADAL" clId="{C29555D0-0571-4AA8-A7C1-36198CF6BDCA}" dt="2024-03-20T21:42:02.356" v="70" actId="207"/>
        <pc:sldMkLst>
          <pc:docMk/>
          <pc:sldMk cId="640739697" sldId="256"/>
        </pc:sldMkLst>
        <pc:spChg chg="mod">
          <ac:chgData name="Richard Hansen" userId="bb434d64-74f9-4c75-8848-8451a024b36b" providerId="ADAL" clId="{C29555D0-0571-4AA8-A7C1-36198CF6BDCA}" dt="2024-03-20T21:42:02.356" v="70" actId="207"/>
          <ac:spMkLst>
            <pc:docMk/>
            <pc:sldMk cId="640739697" sldId="256"/>
            <ac:spMk id="4" creationId="{C88820EA-0450-511F-C615-114B4DAA7515}"/>
          </ac:spMkLst>
        </pc:spChg>
        <pc:picChg chg="mod">
          <ac:chgData name="Richard Hansen" userId="bb434d64-74f9-4c75-8848-8451a024b36b" providerId="ADAL" clId="{C29555D0-0571-4AA8-A7C1-36198CF6BDCA}" dt="2024-03-20T21:41:20.756" v="67" actId="14100"/>
          <ac:picMkLst>
            <pc:docMk/>
            <pc:sldMk cId="640739697" sldId="256"/>
            <ac:picMk id="14" creationId="{30F5B595-2B5D-40AE-A3A4-4B1167ACEEBC}"/>
          </ac:picMkLst>
        </pc:picChg>
      </pc:sldChg>
      <pc:sldChg chg="addSp delSp modSp mod modAnim">
        <pc:chgData name="Richard Hansen" userId="bb434d64-74f9-4c75-8848-8451a024b36b" providerId="ADAL" clId="{C29555D0-0571-4AA8-A7C1-36198CF6BDCA}" dt="2024-04-01T14:12:08.010" v="957" actId="14100"/>
        <pc:sldMkLst>
          <pc:docMk/>
          <pc:sldMk cId="2834961634" sldId="262"/>
        </pc:sldMkLst>
        <pc:spChg chg="mod topLvl">
          <ac:chgData name="Richard Hansen" userId="bb434d64-74f9-4c75-8848-8451a024b36b" providerId="ADAL" clId="{C29555D0-0571-4AA8-A7C1-36198CF6BDCA}" dt="2024-03-20T21:55:29.157" v="800" actId="14100"/>
          <ac:spMkLst>
            <pc:docMk/>
            <pc:sldMk cId="2834961634" sldId="262"/>
            <ac:spMk id="2" creationId="{498F9B3F-95CC-4079-89C4-4EAF4849E87A}"/>
          </ac:spMkLst>
        </pc:spChg>
        <pc:spChg chg="mod topLvl">
          <ac:chgData name="Richard Hansen" userId="bb434d64-74f9-4c75-8848-8451a024b36b" providerId="ADAL" clId="{C29555D0-0571-4AA8-A7C1-36198CF6BDCA}" dt="2024-03-20T21:50:51.175" v="591" actId="164"/>
          <ac:spMkLst>
            <pc:docMk/>
            <pc:sldMk cId="2834961634" sldId="262"/>
            <ac:spMk id="3" creationId="{EBF7AF73-CD9C-2113-59F1-B06E46B3B794}"/>
          </ac:spMkLst>
        </pc:spChg>
        <pc:spChg chg="mod topLvl">
          <ac:chgData name="Richard Hansen" userId="bb434d64-74f9-4c75-8848-8451a024b36b" providerId="ADAL" clId="{C29555D0-0571-4AA8-A7C1-36198CF6BDCA}" dt="2024-03-20T21:56:06.175" v="857" actId="1037"/>
          <ac:spMkLst>
            <pc:docMk/>
            <pc:sldMk cId="2834961634" sldId="262"/>
            <ac:spMk id="4" creationId="{831347DA-29F6-2880-5DB5-9F1A68C27D13}"/>
          </ac:spMkLst>
        </pc:spChg>
        <pc:spChg chg="add mod topLvl">
          <ac:chgData name="Richard Hansen" userId="bb434d64-74f9-4c75-8848-8451a024b36b" providerId="ADAL" clId="{C29555D0-0571-4AA8-A7C1-36198CF6BDCA}" dt="2024-03-20T21:51:40.865" v="640" actId="165"/>
          <ac:spMkLst>
            <pc:docMk/>
            <pc:sldMk cId="2834961634" sldId="262"/>
            <ac:spMk id="6" creationId="{AFF1E567-C585-087E-FCC0-90321A273C6C}"/>
          </ac:spMkLst>
        </pc:spChg>
        <pc:spChg chg="mod topLvl">
          <ac:chgData name="Richard Hansen" userId="bb434d64-74f9-4c75-8848-8451a024b36b" providerId="ADAL" clId="{C29555D0-0571-4AA8-A7C1-36198CF6BDCA}" dt="2024-03-20T21:50:51.175" v="591" actId="164"/>
          <ac:spMkLst>
            <pc:docMk/>
            <pc:sldMk cId="2834961634" sldId="262"/>
            <ac:spMk id="7" creationId="{688B53B9-896E-7E9F-F916-2B96D2E2B8EF}"/>
          </ac:spMkLst>
        </pc:spChg>
        <pc:spChg chg="mod topLvl">
          <ac:chgData name="Richard Hansen" userId="bb434d64-74f9-4c75-8848-8451a024b36b" providerId="ADAL" clId="{C29555D0-0571-4AA8-A7C1-36198CF6BDCA}" dt="2024-03-20T21:50:51.175" v="591" actId="164"/>
          <ac:spMkLst>
            <pc:docMk/>
            <pc:sldMk cId="2834961634" sldId="262"/>
            <ac:spMk id="9" creationId="{3E21C7F1-A3F9-8FD4-C2C7-246A750851BA}"/>
          </ac:spMkLst>
        </pc:spChg>
        <pc:spChg chg="add mod">
          <ac:chgData name="Richard Hansen" userId="bb434d64-74f9-4c75-8848-8451a024b36b" providerId="ADAL" clId="{C29555D0-0571-4AA8-A7C1-36198CF6BDCA}" dt="2024-03-20T21:50:51.175" v="591" actId="164"/>
          <ac:spMkLst>
            <pc:docMk/>
            <pc:sldMk cId="2834961634" sldId="262"/>
            <ac:spMk id="10" creationId="{0FFDC36C-4A2B-6C43-BB0C-F75804FD5C74}"/>
          </ac:spMkLst>
        </pc:spChg>
        <pc:spChg chg="mod topLvl">
          <ac:chgData name="Richard Hansen" userId="bb434d64-74f9-4c75-8848-8451a024b36b" providerId="ADAL" clId="{C29555D0-0571-4AA8-A7C1-36198CF6BDCA}" dt="2024-03-20T21:50:51.175" v="591" actId="164"/>
          <ac:spMkLst>
            <pc:docMk/>
            <pc:sldMk cId="2834961634" sldId="262"/>
            <ac:spMk id="13" creationId="{181C7B52-0203-722E-86D9-817FE33D5036}"/>
          </ac:spMkLst>
        </pc:spChg>
        <pc:spChg chg="mod topLvl">
          <ac:chgData name="Richard Hansen" userId="bb434d64-74f9-4c75-8848-8451a024b36b" providerId="ADAL" clId="{C29555D0-0571-4AA8-A7C1-36198CF6BDCA}" dt="2024-03-20T21:58:00.755" v="913" actId="14100"/>
          <ac:spMkLst>
            <pc:docMk/>
            <pc:sldMk cId="2834961634" sldId="262"/>
            <ac:spMk id="14" creationId="{0E675D01-2142-77D7-2A03-5EAFB37F903A}"/>
          </ac:spMkLst>
        </pc:spChg>
        <pc:spChg chg="mod topLvl">
          <ac:chgData name="Richard Hansen" userId="bb434d64-74f9-4c75-8848-8451a024b36b" providerId="ADAL" clId="{C29555D0-0571-4AA8-A7C1-36198CF6BDCA}" dt="2024-04-01T14:12:08.010" v="957" actId="14100"/>
          <ac:spMkLst>
            <pc:docMk/>
            <pc:sldMk cId="2834961634" sldId="262"/>
            <ac:spMk id="15" creationId="{736E7F09-F2B3-55D1-EED7-515001A130F9}"/>
          </ac:spMkLst>
        </pc:spChg>
        <pc:spChg chg="mod topLvl">
          <ac:chgData name="Richard Hansen" userId="bb434d64-74f9-4c75-8848-8451a024b36b" providerId="ADAL" clId="{C29555D0-0571-4AA8-A7C1-36198CF6BDCA}" dt="2024-04-01T14:11:48.005" v="952" actId="14100"/>
          <ac:spMkLst>
            <pc:docMk/>
            <pc:sldMk cId="2834961634" sldId="262"/>
            <ac:spMk id="16" creationId="{0800534D-D425-CE26-14AD-CDBA1E0C1B10}"/>
          </ac:spMkLst>
        </pc:spChg>
        <pc:spChg chg="mod topLvl">
          <ac:chgData name="Richard Hansen" userId="bb434d64-74f9-4c75-8848-8451a024b36b" providerId="ADAL" clId="{C29555D0-0571-4AA8-A7C1-36198CF6BDCA}" dt="2024-04-01T14:11:48.306" v="953" actId="1076"/>
          <ac:spMkLst>
            <pc:docMk/>
            <pc:sldMk cId="2834961634" sldId="262"/>
            <ac:spMk id="17" creationId="{B2407F4E-D98C-B7C1-4C49-5BBF5E92FE6E}"/>
          </ac:spMkLst>
        </pc:spChg>
        <pc:spChg chg="mod topLvl">
          <ac:chgData name="Richard Hansen" userId="bb434d64-74f9-4c75-8848-8451a024b36b" providerId="ADAL" clId="{C29555D0-0571-4AA8-A7C1-36198CF6BDCA}" dt="2024-03-20T21:54:03.160" v="741" actId="1035"/>
          <ac:spMkLst>
            <pc:docMk/>
            <pc:sldMk cId="2834961634" sldId="262"/>
            <ac:spMk id="19" creationId="{A91524E0-09D2-14E5-7737-F72FD82B0919}"/>
          </ac:spMkLst>
        </pc:spChg>
        <pc:spChg chg="mod topLvl">
          <ac:chgData name="Richard Hansen" userId="bb434d64-74f9-4c75-8848-8451a024b36b" providerId="ADAL" clId="{C29555D0-0571-4AA8-A7C1-36198CF6BDCA}" dt="2024-04-01T14:12:06.119" v="956" actId="14100"/>
          <ac:spMkLst>
            <pc:docMk/>
            <pc:sldMk cId="2834961634" sldId="262"/>
            <ac:spMk id="20" creationId="{DB3836B1-58DF-6D36-0C9B-04E70C5A5E9E}"/>
          </ac:spMkLst>
        </pc:spChg>
        <pc:spChg chg="mod topLvl">
          <ac:chgData name="Richard Hansen" userId="bb434d64-74f9-4c75-8848-8451a024b36b" providerId="ADAL" clId="{C29555D0-0571-4AA8-A7C1-36198CF6BDCA}" dt="2024-03-20T21:54:08.675" v="742" actId="14100"/>
          <ac:spMkLst>
            <pc:docMk/>
            <pc:sldMk cId="2834961634" sldId="262"/>
            <ac:spMk id="21" creationId="{79F4915E-A48C-5FAF-F019-AAFB33EF9C10}"/>
          </ac:spMkLst>
        </pc:spChg>
        <pc:spChg chg="mod topLvl">
          <ac:chgData name="Richard Hansen" userId="bb434d64-74f9-4c75-8848-8451a024b36b" providerId="ADAL" clId="{C29555D0-0571-4AA8-A7C1-36198CF6BDCA}" dt="2024-03-20T21:53:20.890" v="736" actId="1035"/>
          <ac:spMkLst>
            <pc:docMk/>
            <pc:sldMk cId="2834961634" sldId="262"/>
            <ac:spMk id="22" creationId="{57B25362-88EC-6B2D-A0DB-1A3BA5307A81}"/>
          </ac:spMkLst>
        </pc:spChg>
        <pc:spChg chg="add mod">
          <ac:chgData name="Richard Hansen" userId="bb434d64-74f9-4c75-8848-8451a024b36b" providerId="ADAL" clId="{C29555D0-0571-4AA8-A7C1-36198CF6BDCA}" dt="2024-03-20T21:52:35.936" v="690" actId="14100"/>
          <ac:spMkLst>
            <pc:docMk/>
            <pc:sldMk cId="2834961634" sldId="262"/>
            <ac:spMk id="24" creationId="{41CBE7AD-2FAC-652D-E02E-2CB866C563B9}"/>
          </ac:spMkLst>
        </pc:spChg>
        <pc:spChg chg="mod topLvl">
          <ac:chgData name="Richard Hansen" userId="bb434d64-74f9-4c75-8848-8451a024b36b" providerId="ADAL" clId="{C29555D0-0571-4AA8-A7C1-36198CF6BDCA}" dt="2024-04-01T14:12:02.116" v="955" actId="14100"/>
          <ac:spMkLst>
            <pc:docMk/>
            <pc:sldMk cId="2834961634" sldId="262"/>
            <ac:spMk id="25" creationId="{872F3EDE-B2E0-7B07-D0B1-6DD44D03AAB0}"/>
          </ac:spMkLst>
        </pc:spChg>
        <pc:spChg chg="add mod">
          <ac:chgData name="Richard Hansen" userId="bb434d64-74f9-4c75-8848-8451a024b36b" providerId="ADAL" clId="{C29555D0-0571-4AA8-A7C1-36198CF6BDCA}" dt="2024-03-20T21:56:40.385" v="867" actId="207"/>
          <ac:spMkLst>
            <pc:docMk/>
            <pc:sldMk cId="2834961634" sldId="262"/>
            <ac:spMk id="26" creationId="{180B21C7-855D-83E4-C7C1-8686826FCF5C}"/>
          </ac:spMkLst>
        </pc:spChg>
        <pc:spChg chg="add mod">
          <ac:chgData name="Richard Hansen" userId="bb434d64-74f9-4c75-8848-8451a024b36b" providerId="ADAL" clId="{C29555D0-0571-4AA8-A7C1-36198CF6BDCA}" dt="2024-03-20T21:57:33.101" v="911" actId="14100"/>
          <ac:spMkLst>
            <pc:docMk/>
            <pc:sldMk cId="2834961634" sldId="262"/>
            <ac:spMk id="28" creationId="{9C23F915-B518-4AFB-D391-38F8F091A933}"/>
          </ac:spMkLst>
        </pc:spChg>
        <pc:grpChg chg="del">
          <ac:chgData name="Richard Hansen" userId="bb434d64-74f9-4c75-8848-8451a024b36b" providerId="ADAL" clId="{C29555D0-0571-4AA8-A7C1-36198CF6BDCA}" dt="2024-03-20T21:43:41.586" v="71" actId="165"/>
          <ac:grpSpMkLst>
            <pc:docMk/>
            <pc:sldMk cId="2834961634" sldId="262"/>
            <ac:grpSpMk id="8" creationId="{2AF72CEE-C186-0ED0-DEEC-0BE541D28505}"/>
          </ac:grpSpMkLst>
        </pc:grpChg>
        <pc:grpChg chg="add del mod">
          <ac:chgData name="Richard Hansen" userId="bb434d64-74f9-4c75-8848-8451a024b36b" providerId="ADAL" clId="{C29555D0-0571-4AA8-A7C1-36198CF6BDCA}" dt="2024-03-20T21:51:40.865" v="640" actId="165"/>
          <ac:grpSpMkLst>
            <pc:docMk/>
            <pc:sldMk cId="2834961634" sldId="262"/>
            <ac:grpSpMk id="11" creationId="{EEC1F0C3-993C-DBDE-D0AC-5B68955CE319}"/>
          </ac:grpSpMkLst>
        </pc:grpChg>
        <pc:grpChg chg="add mod">
          <ac:chgData name="Richard Hansen" userId="bb434d64-74f9-4c75-8848-8451a024b36b" providerId="ADAL" clId="{C29555D0-0571-4AA8-A7C1-36198CF6BDCA}" dt="2024-03-20T21:50:51.175" v="591" actId="164"/>
          <ac:grpSpMkLst>
            <pc:docMk/>
            <pc:sldMk cId="2834961634" sldId="262"/>
            <ac:grpSpMk id="12" creationId="{590F69C4-A5DE-70A9-5D82-6FEF6FA8F6A6}"/>
          </ac:grpSpMkLst>
        </pc:grpChg>
        <pc:grpChg chg="del mod">
          <ac:chgData name="Richard Hansen" userId="bb434d64-74f9-4c75-8848-8451a024b36b" providerId="ADAL" clId="{C29555D0-0571-4AA8-A7C1-36198CF6BDCA}" dt="2024-03-20T21:52:15.455" v="667" actId="165"/>
          <ac:grpSpMkLst>
            <pc:docMk/>
            <pc:sldMk cId="2834961634" sldId="262"/>
            <ac:grpSpMk id="29" creationId="{E8D77A76-FD6E-2BBF-FED4-6D5B34CD01BD}"/>
          </ac:grpSpMkLst>
        </pc:grpChg>
        <pc:grpChg chg="del mod">
          <ac:chgData name="Richard Hansen" userId="bb434d64-74f9-4c75-8848-8451a024b36b" providerId="ADAL" clId="{C29555D0-0571-4AA8-A7C1-36198CF6BDCA}" dt="2024-03-20T21:57:39.885" v="912" actId="165"/>
          <ac:grpSpMkLst>
            <pc:docMk/>
            <pc:sldMk cId="2834961634" sldId="262"/>
            <ac:grpSpMk id="30" creationId="{5B35E38A-8D61-ED46-13F6-C4FCEF00729B}"/>
          </ac:grpSpMkLst>
        </pc:grpChg>
        <pc:grpChg chg="del mod">
          <ac:chgData name="Richard Hansen" userId="bb434d64-74f9-4c75-8848-8451a024b36b" providerId="ADAL" clId="{C29555D0-0571-4AA8-A7C1-36198CF6BDCA}" dt="2024-03-20T21:47:27.081" v="359" actId="165"/>
          <ac:grpSpMkLst>
            <pc:docMk/>
            <pc:sldMk cId="2834961634" sldId="262"/>
            <ac:grpSpMk id="31" creationId="{98CB86A5-F594-2B7B-88B4-3760C782CD36}"/>
          </ac:grpSpMkLst>
        </pc:grpChg>
      </pc:sldChg>
      <pc:sldChg chg="ord">
        <pc:chgData name="Richard Hansen" userId="bb434d64-74f9-4c75-8848-8451a024b36b" providerId="ADAL" clId="{C29555D0-0571-4AA8-A7C1-36198CF6BDCA}" dt="2024-04-01T14:18:53.699" v="1614"/>
        <pc:sldMkLst>
          <pc:docMk/>
          <pc:sldMk cId="3791540528" sldId="267"/>
        </pc:sldMkLst>
      </pc:sldChg>
      <pc:sldChg chg="ord">
        <pc:chgData name="Richard Hansen" userId="bb434d64-74f9-4c75-8848-8451a024b36b" providerId="ADAL" clId="{C29555D0-0571-4AA8-A7C1-36198CF6BDCA}" dt="2024-04-01T14:17:26.439" v="1610"/>
        <pc:sldMkLst>
          <pc:docMk/>
          <pc:sldMk cId="721134460" sldId="268"/>
        </pc:sldMkLst>
      </pc:sldChg>
      <pc:sldChg chg="modSp mod">
        <pc:chgData name="Richard Hansen" userId="bb434d64-74f9-4c75-8848-8451a024b36b" providerId="ADAL" clId="{C29555D0-0571-4AA8-A7C1-36198CF6BDCA}" dt="2024-04-01T14:13:34.011" v="959" actId="6549"/>
        <pc:sldMkLst>
          <pc:docMk/>
          <pc:sldMk cId="3504652457" sldId="271"/>
        </pc:sldMkLst>
        <pc:spChg chg="mod">
          <ac:chgData name="Richard Hansen" userId="bb434d64-74f9-4c75-8848-8451a024b36b" providerId="ADAL" clId="{C29555D0-0571-4AA8-A7C1-36198CF6BDCA}" dt="2024-04-01T14:13:34.011" v="959" actId="6549"/>
          <ac:spMkLst>
            <pc:docMk/>
            <pc:sldMk cId="3504652457" sldId="271"/>
            <ac:spMk id="7" creationId="{D1B2A621-7068-AC21-531C-452922848BCB}"/>
          </ac:spMkLst>
        </pc:spChg>
      </pc:sldChg>
      <pc:sldChg chg="ord">
        <pc:chgData name="Richard Hansen" userId="bb434d64-74f9-4c75-8848-8451a024b36b" providerId="ADAL" clId="{C29555D0-0571-4AA8-A7C1-36198CF6BDCA}" dt="2024-04-01T14:19:03.124" v="1616"/>
        <pc:sldMkLst>
          <pc:docMk/>
          <pc:sldMk cId="837307412" sldId="275"/>
        </pc:sldMkLst>
      </pc:sldChg>
      <pc:sldChg chg="ord">
        <pc:chgData name="Richard Hansen" userId="bb434d64-74f9-4c75-8848-8451a024b36b" providerId="ADAL" clId="{C29555D0-0571-4AA8-A7C1-36198CF6BDCA}" dt="2024-04-01T14:18:24.327" v="1612"/>
        <pc:sldMkLst>
          <pc:docMk/>
          <pc:sldMk cId="3831178481" sldId="278"/>
        </pc:sldMkLst>
      </pc:sldChg>
      <pc:sldChg chg="modSp add mod">
        <pc:chgData name="Richard Hansen" userId="bb434d64-74f9-4c75-8848-8451a024b36b" providerId="ADAL" clId="{C29555D0-0571-4AA8-A7C1-36198CF6BDCA}" dt="2024-04-01T14:16:10.845" v="1608" actId="6549"/>
        <pc:sldMkLst>
          <pc:docMk/>
          <pc:sldMk cId="1857758648" sldId="279"/>
        </pc:sldMkLst>
        <pc:spChg chg="mod">
          <ac:chgData name="Richard Hansen" userId="bb434d64-74f9-4c75-8848-8451a024b36b" providerId="ADAL" clId="{C29555D0-0571-4AA8-A7C1-36198CF6BDCA}" dt="2024-04-01T14:14:11.577" v="975" actId="20577"/>
          <ac:spMkLst>
            <pc:docMk/>
            <pc:sldMk cId="1857758648" sldId="279"/>
            <ac:spMk id="6" creationId="{0CA2346B-55AA-72DF-3213-63F7211673B7}"/>
          </ac:spMkLst>
        </pc:spChg>
        <pc:spChg chg="mod">
          <ac:chgData name="Richard Hansen" userId="bb434d64-74f9-4c75-8848-8451a024b36b" providerId="ADAL" clId="{C29555D0-0571-4AA8-A7C1-36198CF6BDCA}" dt="2024-04-01T14:16:10.845" v="1608" actId="6549"/>
          <ac:spMkLst>
            <pc:docMk/>
            <pc:sldMk cId="1857758648" sldId="279"/>
            <ac:spMk id="7" creationId="{4E444064-38B2-2A21-4B2A-BF0ECC5FE5B1}"/>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88932D-DC7B-4629-B458-F109C54EE1A0}" type="doc">
      <dgm:prSet loTypeId="urn:microsoft.com/office/officeart/2005/8/layout/arrow6" loCatId="relationship" qsTypeId="urn:microsoft.com/office/officeart/2005/8/quickstyle/simple1" qsCatId="simple" csTypeId="urn:microsoft.com/office/officeart/2005/8/colors/accent1_2" csCatId="accent1" phldr="1"/>
      <dgm:spPr/>
      <dgm:t>
        <a:bodyPr/>
        <a:lstStyle/>
        <a:p>
          <a:endParaRPr lang="en-US"/>
        </a:p>
      </dgm:t>
    </dgm:pt>
    <dgm:pt modelId="{7948AF5E-D95C-49A4-9A5D-AA6FD2BED7DB}">
      <dgm:prSet phldrT="[Text]" custT="1"/>
      <dgm:spPr/>
      <dgm:t>
        <a:bodyPr/>
        <a:lstStyle/>
        <a:p>
          <a:endParaRPr lang="en-US" sz="3200" dirty="0"/>
        </a:p>
      </dgm:t>
    </dgm:pt>
    <dgm:pt modelId="{4F30F4D4-93AF-42CF-8EE6-1613B2591DFF}" type="parTrans" cxnId="{915E8D5A-E86B-4570-A97A-1875DD9BA580}">
      <dgm:prSet/>
      <dgm:spPr/>
      <dgm:t>
        <a:bodyPr/>
        <a:lstStyle/>
        <a:p>
          <a:endParaRPr lang="en-US" sz="1200"/>
        </a:p>
      </dgm:t>
    </dgm:pt>
    <dgm:pt modelId="{D8A2F052-F003-43E1-8069-87E333903FD2}" type="sibTrans" cxnId="{915E8D5A-E86B-4570-A97A-1875DD9BA580}">
      <dgm:prSet/>
      <dgm:spPr/>
      <dgm:t>
        <a:bodyPr/>
        <a:lstStyle/>
        <a:p>
          <a:endParaRPr lang="en-US" sz="1200"/>
        </a:p>
      </dgm:t>
    </dgm:pt>
    <dgm:pt modelId="{E04F6224-1FFD-444B-B1E6-491F08DD36D2}">
      <dgm:prSet phldrT="[Text]" custT="1"/>
      <dgm:spPr/>
      <dgm:t>
        <a:bodyPr/>
        <a:lstStyle/>
        <a:p>
          <a:endParaRPr lang="en-US" sz="3200" dirty="0"/>
        </a:p>
      </dgm:t>
    </dgm:pt>
    <dgm:pt modelId="{5E2C5220-7A00-45A5-8F16-3A096E50F2DE}" type="parTrans" cxnId="{AD498EDC-1908-46A2-9C06-FDCF807D5265}">
      <dgm:prSet/>
      <dgm:spPr/>
      <dgm:t>
        <a:bodyPr/>
        <a:lstStyle/>
        <a:p>
          <a:endParaRPr lang="en-US" sz="1200"/>
        </a:p>
      </dgm:t>
    </dgm:pt>
    <dgm:pt modelId="{F91950FB-58F9-4749-A596-51E9FCA1E11F}" type="sibTrans" cxnId="{AD498EDC-1908-46A2-9C06-FDCF807D5265}">
      <dgm:prSet/>
      <dgm:spPr/>
      <dgm:t>
        <a:bodyPr/>
        <a:lstStyle/>
        <a:p>
          <a:endParaRPr lang="en-US" sz="1200"/>
        </a:p>
      </dgm:t>
    </dgm:pt>
    <dgm:pt modelId="{E79F630E-AC06-46CF-AF7F-7C135627B011}" type="pres">
      <dgm:prSet presAssocID="{A088932D-DC7B-4629-B458-F109C54EE1A0}" presName="compositeShape" presStyleCnt="0">
        <dgm:presLayoutVars>
          <dgm:chMax val="2"/>
          <dgm:dir/>
          <dgm:resizeHandles val="exact"/>
        </dgm:presLayoutVars>
      </dgm:prSet>
      <dgm:spPr/>
    </dgm:pt>
    <dgm:pt modelId="{EB7FB363-8BC0-40C1-97B4-9A838F6D2073}" type="pres">
      <dgm:prSet presAssocID="{A088932D-DC7B-4629-B458-F109C54EE1A0}" presName="ribbon" presStyleLbl="node1" presStyleIdx="0" presStyleCnt="1" custLinFactNeighborX="-8270" custLinFactNeighborY="5702"/>
      <dgm:spPr>
        <a:solidFill>
          <a:schemeClr val="accent2"/>
        </a:solidFill>
      </dgm:spPr>
    </dgm:pt>
    <dgm:pt modelId="{846EE563-63F5-49A2-A9DA-4F91574523BB}" type="pres">
      <dgm:prSet presAssocID="{A088932D-DC7B-4629-B458-F109C54EE1A0}" presName="leftArrowText" presStyleLbl="node1" presStyleIdx="0" presStyleCnt="1">
        <dgm:presLayoutVars>
          <dgm:chMax val="0"/>
          <dgm:bulletEnabled val="1"/>
        </dgm:presLayoutVars>
      </dgm:prSet>
      <dgm:spPr/>
    </dgm:pt>
    <dgm:pt modelId="{DD4D7BCA-4B12-4FA8-9AF2-7AF7B75CB6A3}" type="pres">
      <dgm:prSet presAssocID="{A088932D-DC7B-4629-B458-F109C54EE1A0}" presName="rightArrowText" presStyleLbl="node1" presStyleIdx="0" presStyleCnt="1">
        <dgm:presLayoutVars>
          <dgm:chMax val="0"/>
          <dgm:bulletEnabled val="1"/>
        </dgm:presLayoutVars>
      </dgm:prSet>
      <dgm:spPr/>
    </dgm:pt>
  </dgm:ptLst>
  <dgm:cxnLst>
    <dgm:cxn modelId="{3E589637-6D0E-4D77-9ADA-E79F4CE6714F}" type="presOf" srcId="{A088932D-DC7B-4629-B458-F109C54EE1A0}" destId="{E79F630E-AC06-46CF-AF7F-7C135627B011}" srcOrd="0" destOrd="0" presId="urn:microsoft.com/office/officeart/2005/8/layout/arrow6"/>
    <dgm:cxn modelId="{915E8D5A-E86B-4570-A97A-1875DD9BA580}" srcId="{A088932D-DC7B-4629-B458-F109C54EE1A0}" destId="{7948AF5E-D95C-49A4-9A5D-AA6FD2BED7DB}" srcOrd="0" destOrd="0" parTransId="{4F30F4D4-93AF-42CF-8EE6-1613B2591DFF}" sibTransId="{D8A2F052-F003-43E1-8069-87E333903FD2}"/>
    <dgm:cxn modelId="{20C5D591-7DD4-4204-90A8-E2E9A8A41AD3}" type="presOf" srcId="{7948AF5E-D95C-49A4-9A5D-AA6FD2BED7DB}" destId="{846EE563-63F5-49A2-A9DA-4F91574523BB}" srcOrd="0" destOrd="0" presId="urn:microsoft.com/office/officeart/2005/8/layout/arrow6"/>
    <dgm:cxn modelId="{02D991BB-FE09-440D-AFB6-AD9B8356CA52}" type="presOf" srcId="{E04F6224-1FFD-444B-B1E6-491F08DD36D2}" destId="{DD4D7BCA-4B12-4FA8-9AF2-7AF7B75CB6A3}" srcOrd="0" destOrd="0" presId="urn:microsoft.com/office/officeart/2005/8/layout/arrow6"/>
    <dgm:cxn modelId="{AD498EDC-1908-46A2-9C06-FDCF807D5265}" srcId="{A088932D-DC7B-4629-B458-F109C54EE1A0}" destId="{E04F6224-1FFD-444B-B1E6-491F08DD36D2}" srcOrd="1" destOrd="0" parTransId="{5E2C5220-7A00-45A5-8F16-3A096E50F2DE}" sibTransId="{F91950FB-58F9-4749-A596-51E9FCA1E11F}"/>
    <dgm:cxn modelId="{CF542200-BCDD-4857-98B6-6C6F5C374C64}" type="presParOf" srcId="{E79F630E-AC06-46CF-AF7F-7C135627B011}" destId="{EB7FB363-8BC0-40C1-97B4-9A838F6D2073}" srcOrd="0" destOrd="0" presId="urn:microsoft.com/office/officeart/2005/8/layout/arrow6"/>
    <dgm:cxn modelId="{9ADD0331-9490-43E6-9045-0105E03C8606}" type="presParOf" srcId="{E79F630E-AC06-46CF-AF7F-7C135627B011}" destId="{846EE563-63F5-49A2-A9DA-4F91574523BB}" srcOrd="1" destOrd="0" presId="urn:microsoft.com/office/officeart/2005/8/layout/arrow6"/>
    <dgm:cxn modelId="{774CC4BE-3C09-42C1-BB21-FA1CBE19C5E1}" type="presParOf" srcId="{E79F630E-AC06-46CF-AF7F-7C135627B011}" destId="{DD4D7BCA-4B12-4FA8-9AF2-7AF7B75CB6A3}" srcOrd="2" destOrd="0" presId="urn:microsoft.com/office/officeart/2005/8/layout/arrow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7FB363-8BC0-40C1-97B4-9A838F6D2073}">
      <dsp:nvSpPr>
        <dsp:cNvPr id="0" name=""/>
        <dsp:cNvSpPr/>
      </dsp:nvSpPr>
      <dsp:spPr>
        <a:xfrm>
          <a:off x="0" y="615929"/>
          <a:ext cx="5985071" cy="2394028"/>
        </a:xfrm>
        <a:prstGeom prst="leftRightRibbon">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6EE563-63F5-49A2-A9DA-4F91574523BB}">
      <dsp:nvSpPr>
        <dsp:cNvPr id="0" name=""/>
        <dsp:cNvSpPr/>
      </dsp:nvSpPr>
      <dsp:spPr>
        <a:xfrm>
          <a:off x="718208" y="898377"/>
          <a:ext cx="1975073" cy="117307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13792" rIns="0" bIns="121920" numCol="1" spcCol="1270" anchor="ctr" anchorCtr="0">
          <a:noAutofit/>
        </a:bodyPr>
        <a:lstStyle/>
        <a:p>
          <a:pPr marL="0" lvl="0" indent="0" algn="ctr" defTabSz="1422400">
            <a:lnSpc>
              <a:spcPct val="90000"/>
            </a:lnSpc>
            <a:spcBef>
              <a:spcPct val="0"/>
            </a:spcBef>
            <a:spcAft>
              <a:spcPct val="35000"/>
            </a:spcAft>
            <a:buNone/>
          </a:pPr>
          <a:endParaRPr lang="en-US" sz="3200" kern="1200" dirty="0"/>
        </a:p>
      </dsp:txBody>
      <dsp:txXfrm>
        <a:off x="718208" y="898377"/>
        <a:ext cx="1975073" cy="1173073"/>
      </dsp:txXfrm>
    </dsp:sp>
    <dsp:sp modelId="{DD4D7BCA-4B12-4FA8-9AF2-7AF7B75CB6A3}">
      <dsp:nvSpPr>
        <dsp:cNvPr id="0" name=""/>
        <dsp:cNvSpPr/>
      </dsp:nvSpPr>
      <dsp:spPr>
        <a:xfrm>
          <a:off x="2992535" y="1281421"/>
          <a:ext cx="2334177" cy="117307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13792" rIns="0" bIns="121920" numCol="1" spcCol="1270" anchor="ctr" anchorCtr="0">
          <a:noAutofit/>
        </a:bodyPr>
        <a:lstStyle/>
        <a:p>
          <a:pPr marL="0" lvl="0" indent="0" algn="ctr" defTabSz="1422400">
            <a:lnSpc>
              <a:spcPct val="90000"/>
            </a:lnSpc>
            <a:spcBef>
              <a:spcPct val="0"/>
            </a:spcBef>
            <a:spcAft>
              <a:spcPct val="35000"/>
            </a:spcAft>
            <a:buNone/>
          </a:pPr>
          <a:endParaRPr lang="en-US" sz="3200" kern="1200" dirty="0"/>
        </a:p>
      </dsp:txBody>
      <dsp:txXfrm>
        <a:off x="2992535" y="1281421"/>
        <a:ext cx="2334177" cy="1173073"/>
      </dsp:txXfrm>
    </dsp:sp>
  </dsp:spTree>
</dsp:drawing>
</file>

<file path=ppt/diagrams/layout1.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101DD9-4536-4384-BE1D-DDE57CAEF67D}" type="datetimeFigureOut">
              <a:rPr lang="en-US" smtClean="0"/>
              <a:t>5/8/2024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17C58C-BAD2-4CA9-AA17-E0F4417C1C5B}" type="slidenum">
              <a:rPr lang="en-US" smtClean="0"/>
              <a:t>‹#›</a:t>
            </a:fld>
            <a:endParaRPr lang="en-US"/>
          </a:p>
        </p:txBody>
      </p:sp>
    </p:spTree>
    <p:extLst>
      <p:ext uri="{BB962C8B-B14F-4D97-AF65-F5344CB8AC3E}">
        <p14:creationId xmlns:p14="http://schemas.microsoft.com/office/powerpoint/2010/main" val="3199151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17C58C-BAD2-4CA9-AA17-E0F4417C1C5B}" type="slidenum">
              <a:rPr lang="en-US" smtClean="0"/>
              <a:t>1</a:t>
            </a:fld>
            <a:endParaRPr lang="en-US"/>
          </a:p>
        </p:txBody>
      </p:sp>
    </p:spTree>
    <p:extLst>
      <p:ext uri="{BB962C8B-B14F-4D97-AF65-F5344CB8AC3E}">
        <p14:creationId xmlns:p14="http://schemas.microsoft.com/office/powerpoint/2010/main" val="1458051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17C58C-BAD2-4CA9-AA17-E0F4417C1C5B}" type="slidenum">
              <a:rPr lang="en-US" smtClean="0"/>
              <a:t>11</a:t>
            </a:fld>
            <a:endParaRPr lang="en-US"/>
          </a:p>
        </p:txBody>
      </p:sp>
    </p:spTree>
    <p:extLst>
      <p:ext uri="{BB962C8B-B14F-4D97-AF65-F5344CB8AC3E}">
        <p14:creationId xmlns:p14="http://schemas.microsoft.com/office/powerpoint/2010/main" val="3763936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Owner is in ultimate control of the scope</a:t>
            </a:r>
          </a:p>
          <a:p>
            <a:r>
              <a:rPr lang="en-US" dirty="0"/>
              <a:t>Owner can drive cost significantly through wants, need a good project manager from the department to control cost</a:t>
            </a:r>
          </a:p>
        </p:txBody>
      </p:sp>
      <p:sp>
        <p:nvSpPr>
          <p:cNvPr id="4" name="Slide Number Placeholder 3"/>
          <p:cNvSpPr>
            <a:spLocks noGrp="1"/>
          </p:cNvSpPr>
          <p:nvPr>
            <p:ph type="sldNum" sz="quarter" idx="5"/>
          </p:nvPr>
        </p:nvSpPr>
        <p:spPr/>
        <p:txBody>
          <a:bodyPr/>
          <a:lstStyle/>
          <a:p>
            <a:fld id="{AE17C58C-BAD2-4CA9-AA17-E0F4417C1C5B}" type="slidenum">
              <a:rPr lang="en-US" smtClean="0"/>
              <a:t>12</a:t>
            </a:fld>
            <a:endParaRPr lang="en-US"/>
          </a:p>
        </p:txBody>
      </p:sp>
    </p:spTree>
    <p:extLst>
      <p:ext uri="{BB962C8B-B14F-4D97-AF65-F5344CB8AC3E}">
        <p14:creationId xmlns:p14="http://schemas.microsoft.com/office/powerpoint/2010/main" val="31932931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Roboto"/>
                <a:ea typeface="Roboto"/>
                <a:cs typeface="Roboto"/>
              </a:rPr>
              <a:t>An integrated team approach to risk provides greater understanding of each risk and provides the owner with better information to make decisions.</a:t>
            </a:r>
            <a:endParaRPr lang="en-US" b="1" dirty="0">
              <a:solidFill>
                <a:schemeClr val="accent6"/>
              </a:solidFill>
            </a:endParaRPr>
          </a:p>
          <a:p>
            <a:r>
              <a:rPr lang="en-US" sz="1200" dirty="0">
                <a:latin typeface="Roboto"/>
                <a:ea typeface="Roboto"/>
                <a:cs typeface="Roboto"/>
              </a:rPr>
              <a:t>The team identifies, discusses, and mitigates risks as part of the preconstruction phase. </a:t>
            </a:r>
          </a:p>
          <a:p>
            <a:r>
              <a:rPr lang="en-US" sz="1200" dirty="0">
                <a:latin typeface="Roboto"/>
                <a:ea typeface="Roboto"/>
                <a:cs typeface="Roboto"/>
              </a:rPr>
              <a:t>Prior to the final estimate and GMP, unmitigated risks are assigned to the design-builder or the owner. </a:t>
            </a:r>
          </a:p>
          <a:p>
            <a:r>
              <a:rPr lang="en-US" sz="1200" dirty="0">
                <a:latin typeface="Roboto"/>
                <a:ea typeface="Roboto"/>
                <a:cs typeface="Roboto"/>
              </a:rPr>
              <a:t>Provisional items allow the owner to benefit financially by removing risk for unknown conditions that are typically bid such as subgrade stabilization, pothole patching, etc. from the GMP.</a:t>
            </a:r>
          </a:p>
          <a:p>
            <a:r>
              <a:rPr lang="en-US" sz="1200" dirty="0">
                <a:latin typeface="Roboto"/>
                <a:ea typeface="Roboto"/>
                <a:cs typeface="Roboto"/>
              </a:rPr>
              <a:t>Open-book estimating is used to demonstrate how risk is accounted for in the project pricing.</a:t>
            </a:r>
            <a:endParaRPr lang="en-US" dirty="0">
              <a:cs typeface="Roboto" panose="02000000000000000000" pitchFamily="2" charset="0"/>
            </a:endParaRPr>
          </a:p>
          <a:p>
            <a:endParaRPr lang="en-US" dirty="0"/>
          </a:p>
          <a:p>
            <a:endParaRPr lang="en-US" dirty="0"/>
          </a:p>
          <a:p>
            <a:r>
              <a:rPr lang="en-US" dirty="0"/>
              <a:t>Risk allocation</a:t>
            </a:r>
          </a:p>
          <a:p>
            <a:r>
              <a:rPr lang="en-US" dirty="0"/>
              <a:t>Price certainty with risk allocation from owner </a:t>
            </a:r>
          </a:p>
          <a:p>
            <a:r>
              <a:rPr lang="en-US" sz="1600" b="1" dirty="0">
                <a:solidFill>
                  <a:srgbClr val="2D4B5D"/>
                </a:solidFill>
                <a:latin typeface="Roboto" panose="02000000000000000000" pitchFamily="2" charset="0"/>
                <a:ea typeface="Roboto" panose="02000000000000000000" pitchFamily="2" charset="0"/>
              </a:rPr>
              <a:t>PDB: In Progressive Phase</a:t>
            </a:r>
          </a:p>
          <a:p>
            <a:pPr marL="285750" indent="-285750">
              <a:buFont typeface="Arial" panose="020B0604020202020204" pitchFamily="34" charset="0"/>
              <a:buChar char="•"/>
            </a:pPr>
            <a:r>
              <a:rPr lang="en-US" sz="1200" dirty="0">
                <a:solidFill>
                  <a:srgbClr val="2D4B5D"/>
                </a:solidFill>
                <a:latin typeface="Roboto" panose="02000000000000000000" pitchFamily="2" charset="0"/>
                <a:ea typeface="Roboto" panose="02000000000000000000" pitchFamily="2" charset="0"/>
              </a:rPr>
              <a:t>Risk in contingency </a:t>
            </a:r>
          </a:p>
          <a:p>
            <a:pPr marL="285750" indent="-285750">
              <a:buFont typeface="Arial" panose="020B0604020202020204" pitchFamily="34" charset="0"/>
              <a:buChar char="•"/>
            </a:pPr>
            <a:r>
              <a:rPr lang="en-US" sz="1200" dirty="0">
                <a:solidFill>
                  <a:srgbClr val="2D4B5D"/>
                </a:solidFill>
                <a:latin typeface="Roboto" panose="02000000000000000000" pitchFamily="2" charset="0"/>
                <a:ea typeface="Roboto" panose="02000000000000000000" pitchFamily="2" charset="0"/>
              </a:rPr>
              <a:t>Bid at 60% and 90%</a:t>
            </a:r>
          </a:p>
          <a:p>
            <a:r>
              <a:rPr lang="en-US" dirty="0"/>
              <a:t>to contractor</a:t>
            </a:r>
          </a:p>
          <a:p>
            <a:r>
              <a:rPr lang="en-US" sz="1600" b="1" dirty="0">
                <a:solidFill>
                  <a:srgbClr val="2D4B5D"/>
                </a:solidFill>
                <a:latin typeface="Roboto" panose="02000000000000000000" pitchFamily="2" charset="0"/>
                <a:ea typeface="Roboto" panose="02000000000000000000" pitchFamily="2" charset="0"/>
              </a:rPr>
              <a:t>DB: Prior to Selection</a:t>
            </a:r>
          </a:p>
          <a:p>
            <a:pPr marL="285750" indent="-285750">
              <a:buFont typeface="Arial" panose="020B0604020202020204" pitchFamily="34" charset="0"/>
              <a:buChar char="•"/>
            </a:pPr>
            <a:r>
              <a:rPr lang="en-US" sz="1200" dirty="0">
                <a:solidFill>
                  <a:srgbClr val="2D4B5D"/>
                </a:solidFill>
                <a:latin typeface="Roboto" panose="02000000000000000000" pitchFamily="2" charset="0"/>
                <a:ea typeface="Roboto" panose="02000000000000000000" pitchFamily="2" charset="0"/>
              </a:rPr>
              <a:t>Bid risk</a:t>
            </a:r>
          </a:p>
          <a:p>
            <a:pPr marL="285750" indent="-285750">
              <a:buFont typeface="Arial" panose="020B0604020202020204" pitchFamily="34" charset="0"/>
              <a:buChar char="•"/>
            </a:pPr>
            <a:r>
              <a:rPr lang="en-US" sz="1200" dirty="0">
                <a:solidFill>
                  <a:srgbClr val="2D4B5D"/>
                </a:solidFill>
                <a:latin typeface="Roboto" panose="02000000000000000000" pitchFamily="2" charset="0"/>
                <a:ea typeface="Roboto" panose="02000000000000000000" pitchFamily="2" charset="0"/>
              </a:rPr>
              <a:t>Bid at 30% and 60%</a:t>
            </a:r>
          </a:p>
          <a:p>
            <a:endParaRPr lang="en-US" dirty="0"/>
          </a:p>
        </p:txBody>
      </p:sp>
      <p:sp>
        <p:nvSpPr>
          <p:cNvPr id="4" name="Slide Number Placeholder 3"/>
          <p:cNvSpPr>
            <a:spLocks noGrp="1"/>
          </p:cNvSpPr>
          <p:nvPr>
            <p:ph type="sldNum" sz="quarter" idx="5"/>
          </p:nvPr>
        </p:nvSpPr>
        <p:spPr/>
        <p:txBody>
          <a:bodyPr/>
          <a:lstStyle/>
          <a:p>
            <a:fld id="{AE17C58C-BAD2-4CA9-AA17-E0F4417C1C5B}" type="slidenum">
              <a:rPr lang="en-US" smtClean="0"/>
              <a:t>13</a:t>
            </a:fld>
            <a:endParaRPr lang="en-US"/>
          </a:p>
        </p:txBody>
      </p:sp>
    </p:spTree>
    <p:extLst>
      <p:ext uri="{BB962C8B-B14F-4D97-AF65-F5344CB8AC3E}">
        <p14:creationId xmlns:p14="http://schemas.microsoft.com/office/powerpoint/2010/main" val="11134308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17C58C-BAD2-4CA9-AA17-E0F4417C1C5B}" type="slidenum">
              <a:rPr lang="en-US" smtClean="0"/>
              <a:t>14</a:t>
            </a:fld>
            <a:endParaRPr lang="en-US"/>
          </a:p>
        </p:txBody>
      </p:sp>
    </p:spTree>
    <p:extLst>
      <p:ext uri="{BB962C8B-B14F-4D97-AF65-F5344CB8AC3E}">
        <p14:creationId xmlns:p14="http://schemas.microsoft.com/office/powerpoint/2010/main" val="7521291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Mike R.</a:t>
            </a:r>
            <a:endParaRPr/>
          </a:p>
          <a:p>
            <a:pPr marL="0" lvl="0" indent="0" algn="l" rtl="0">
              <a:spcBef>
                <a:spcPts val="0"/>
              </a:spcBef>
              <a:spcAft>
                <a:spcPts val="0"/>
              </a:spcAft>
              <a:buNone/>
            </a:pPr>
            <a:endParaRPr/>
          </a:p>
          <a:p>
            <a:pPr marL="457200" lvl="0" indent="-317500" algn="l" rtl="0">
              <a:spcBef>
                <a:spcPts val="0"/>
              </a:spcBef>
              <a:spcAft>
                <a:spcPts val="0"/>
              </a:spcAft>
              <a:buSzPts val="1400"/>
              <a:buChar char="-"/>
            </a:pPr>
            <a:r>
              <a:rPr lang="en-US"/>
              <a:t>Thanks from the team</a:t>
            </a:r>
            <a:endParaRPr/>
          </a:p>
          <a:p>
            <a:pPr marL="457200" lvl="0" indent="-317500" algn="l" rtl="0">
              <a:spcBef>
                <a:spcPts val="0"/>
              </a:spcBef>
              <a:spcAft>
                <a:spcPts val="0"/>
              </a:spcAft>
              <a:buSzPts val="1400"/>
              <a:buChar char="-"/>
            </a:pPr>
            <a:r>
              <a:rPr lang="en-US"/>
              <a:t>Q&amp;A</a:t>
            </a:r>
            <a:endParaRPr/>
          </a:p>
        </p:txBody>
      </p:sp>
      <p:sp>
        <p:nvSpPr>
          <p:cNvPr id="287" name="Google Shape;287;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US" dirty="0" err="1"/>
              <a:t>roject</a:t>
            </a:r>
            <a:r>
              <a:rPr lang="en-US" dirty="0"/>
              <a:t> update: where are we now in construction</a:t>
            </a:r>
            <a:endParaRPr dirty="0"/>
          </a:p>
          <a:p>
            <a:pPr marL="457200" lvl="0" indent="-317500" algn="l" rtl="0">
              <a:spcBef>
                <a:spcPts val="0"/>
              </a:spcBef>
              <a:spcAft>
                <a:spcPts val="0"/>
              </a:spcAft>
              <a:buSzPts val="1400"/>
              <a:buChar char="-"/>
            </a:pPr>
            <a:r>
              <a:rPr lang="en-US" dirty="0"/>
              <a:t>Overview of the project</a:t>
            </a:r>
            <a:endParaRPr dirty="0"/>
          </a:p>
          <a:p>
            <a:pPr marL="0" lvl="0" indent="0" algn="l" rtl="0">
              <a:spcBef>
                <a:spcPts val="0"/>
              </a:spcBef>
              <a:spcAft>
                <a:spcPts val="0"/>
              </a:spcAft>
              <a:buNone/>
            </a:pPr>
            <a:endParaRPr dirty="0"/>
          </a:p>
        </p:txBody>
      </p:sp>
      <p:sp>
        <p:nvSpPr>
          <p:cNvPr id="90" name="Google Shape;9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17C58C-BAD2-4CA9-AA17-E0F4417C1C5B}" type="slidenum">
              <a:rPr lang="en-US" smtClean="0"/>
              <a:t>17</a:t>
            </a:fld>
            <a:endParaRPr lang="en-US"/>
          </a:p>
        </p:txBody>
      </p:sp>
    </p:spTree>
    <p:extLst>
      <p:ext uri="{BB962C8B-B14F-4D97-AF65-F5344CB8AC3E}">
        <p14:creationId xmlns:p14="http://schemas.microsoft.com/office/powerpoint/2010/main" val="10049444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17C58C-BAD2-4CA9-AA17-E0F4417C1C5B}" type="slidenum">
              <a:rPr lang="en-US" smtClean="0"/>
              <a:t>18</a:t>
            </a:fld>
            <a:endParaRPr lang="en-US"/>
          </a:p>
        </p:txBody>
      </p:sp>
    </p:spTree>
    <p:extLst>
      <p:ext uri="{BB962C8B-B14F-4D97-AF65-F5344CB8AC3E}">
        <p14:creationId xmlns:p14="http://schemas.microsoft.com/office/powerpoint/2010/main" val="23006738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US" dirty="0"/>
              <a:t>Set up to all of this was a lawsuit and public concerns of how the project would fit in the communities along the corridor</a:t>
            </a:r>
            <a:endParaRPr dirty="0"/>
          </a:p>
          <a:p>
            <a:pPr marL="457200" lvl="0" indent="-317500" algn="l" rtl="0">
              <a:spcBef>
                <a:spcPts val="0"/>
              </a:spcBef>
              <a:spcAft>
                <a:spcPts val="0"/>
              </a:spcAft>
              <a:buSzPts val="1400"/>
              <a:buChar char="-"/>
            </a:pPr>
            <a:r>
              <a:rPr lang="en-US" dirty="0"/>
              <a:t>UDOT evaluated different delivery methods considering this community concern</a:t>
            </a:r>
            <a:endParaRPr dirty="0"/>
          </a:p>
          <a:p>
            <a:pPr marL="457200" lvl="0" indent="-317500" algn="l" rtl="0">
              <a:spcBef>
                <a:spcPts val="0"/>
              </a:spcBef>
              <a:spcAft>
                <a:spcPts val="0"/>
              </a:spcAft>
              <a:buSzPts val="1400"/>
              <a:buChar char="-"/>
            </a:pPr>
            <a:r>
              <a:rPr lang="en-US" dirty="0"/>
              <a:t>PDB gave UDOT control in the design (similar to CMGC) with direct contractor input to mitigate risk and help respond to the community’s questions </a:t>
            </a:r>
            <a:endParaRPr dirty="0"/>
          </a:p>
          <a:p>
            <a:pPr marL="457200" lvl="0" indent="-317500" algn="l" rtl="0">
              <a:spcBef>
                <a:spcPts val="0"/>
              </a:spcBef>
              <a:spcAft>
                <a:spcPts val="0"/>
              </a:spcAft>
              <a:buSzPts val="1400"/>
              <a:buChar char="-"/>
            </a:pPr>
            <a:r>
              <a:rPr lang="en-US" dirty="0"/>
              <a:t>Three bullets on slide are the advantages realized</a:t>
            </a:r>
            <a:endParaRPr dirty="0"/>
          </a:p>
        </p:txBody>
      </p:sp>
      <p:sp>
        <p:nvSpPr>
          <p:cNvPr id="98" name="Google Shape;9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US" dirty="0"/>
              <a:t>Focus on two phase approach (top line of the graphic)</a:t>
            </a:r>
            <a:endParaRPr dirty="0"/>
          </a:p>
          <a:p>
            <a:pPr marL="457200" lvl="0" indent="-317500" algn="l" rtl="0">
              <a:spcBef>
                <a:spcPts val="0"/>
              </a:spcBef>
              <a:spcAft>
                <a:spcPts val="0"/>
              </a:spcAft>
              <a:buSzPts val="1400"/>
              <a:buChar char="-"/>
            </a:pPr>
            <a:r>
              <a:rPr lang="en-US" dirty="0"/>
              <a:t>Team reviewed the Env. baseline design and cost and noticed pricing/budget concerns ($100M deficit) </a:t>
            </a:r>
            <a:endParaRPr dirty="0"/>
          </a:p>
          <a:p>
            <a:pPr marL="457200" lvl="0" indent="-317500" algn="l" rtl="0">
              <a:spcBef>
                <a:spcPts val="0"/>
              </a:spcBef>
              <a:spcAft>
                <a:spcPts val="0"/>
              </a:spcAft>
              <a:buSzPts val="1400"/>
              <a:buChar char="-"/>
            </a:pPr>
            <a:r>
              <a:rPr lang="en-US" dirty="0"/>
              <a:t>Turned to the PDB Team to collaboratively determine what a reasonable project scope is</a:t>
            </a:r>
            <a:endParaRPr dirty="0"/>
          </a:p>
          <a:p>
            <a:pPr marL="457200" lvl="0" indent="-317500" algn="l" rtl="0">
              <a:spcBef>
                <a:spcPts val="0"/>
              </a:spcBef>
              <a:spcAft>
                <a:spcPts val="0"/>
              </a:spcAft>
              <a:buSzPts val="1400"/>
              <a:buChar char="-"/>
            </a:pPr>
            <a:r>
              <a:rPr lang="en-US" dirty="0"/>
              <a:t>Then transitioned to design refinements/optimization (Phase 2) to drive/refine ideas and concepts to meet budget expectations</a:t>
            </a:r>
            <a:endParaRPr dirty="0"/>
          </a:p>
        </p:txBody>
      </p:sp>
      <p:sp>
        <p:nvSpPr>
          <p:cNvPr id="104" name="Google Shape;10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17C58C-BAD2-4CA9-AA17-E0F4417C1C5B}" type="slidenum">
              <a:rPr lang="en-US" smtClean="0"/>
              <a:t>2</a:t>
            </a:fld>
            <a:endParaRPr lang="en-US"/>
          </a:p>
        </p:txBody>
      </p:sp>
    </p:spTree>
    <p:extLst>
      <p:ext uri="{BB962C8B-B14F-4D97-AF65-F5344CB8AC3E}">
        <p14:creationId xmlns:p14="http://schemas.microsoft.com/office/powerpoint/2010/main" val="8032541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US" dirty="0"/>
              <a:t>On this project, roles are similar to DB and CMAR, but responsibilities are different (see org chart)</a:t>
            </a:r>
            <a:endParaRPr dirty="0"/>
          </a:p>
          <a:p>
            <a:pPr marL="457200" lvl="0" indent="-317500" algn="l" rtl="0">
              <a:spcBef>
                <a:spcPts val="0"/>
              </a:spcBef>
              <a:spcAft>
                <a:spcPts val="0"/>
              </a:spcAft>
              <a:buSzPts val="1400"/>
              <a:buChar char="-"/>
            </a:pPr>
            <a:r>
              <a:rPr lang="en-US" dirty="0"/>
              <a:t>PDB team led in technical design and constructability/construction input</a:t>
            </a:r>
            <a:endParaRPr dirty="0"/>
          </a:p>
          <a:p>
            <a:pPr marL="914400" lvl="1" indent="-317500" algn="l" rtl="0">
              <a:spcBef>
                <a:spcPts val="0"/>
              </a:spcBef>
              <a:spcAft>
                <a:spcPts val="0"/>
              </a:spcAft>
              <a:buSzPts val="1400"/>
              <a:buChar char="-"/>
            </a:pPr>
            <a:r>
              <a:rPr lang="en-US" dirty="0"/>
              <a:t>Supported the Owner and Program Manager in developing the Contract</a:t>
            </a:r>
            <a:endParaRPr dirty="0"/>
          </a:p>
          <a:p>
            <a:pPr marL="457200" lvl="0" indent="-317500" algn="l" rtl="0">
              <a:spcBef>
                <a:spcPts val="0"/>
              </a:spcBef>
              <a:spcAft>
                <a:spcPts val="0"/>
              </a:spcAft>
              <a:buSzPts val="1400"/>
              <a:buChar char="-"/>
            </a:pPr>
            <a:r>
              <a:rPr lang="en-US" dirty="0"/>
              <a:t>Program Manager led contract development, and supported throughout in design, constructability, etc.</a:t>
            </a:r>
            <a:endParaRPr dirty="0"/>
          </a:p>
          <a:p>
            <a:pPr marL="457200" lvl="0" indent="-317500" algn="l" rtl="0">
              <a:spcBef>
                <a:spcPts val="0"/>
              </a:spcBef>
              <a:spcAft>
                <a:spcPts val="0"/>
              </a:spcAft>
              <a:buSzPts val="1400"/>
              <a:buChar char="-"/>
            </a:pPr>
            <a:r>
              <a:rPr lang="en-US" dirty="0"/>
              <a:t>All estimating was independent</a:t>
            </a:r>
            <a:endParaRPr dirty="0"/>
          </a:p>
          <a:p>
            <a:pPr marL="457200" lvl="0" indent="-317500" algn="l" rtl="0">
              <a:spcBef>
                <a:spcPts val="0"/>
              </a:spcBef>
              <a:spcAft>
                <a:spcPts val="0"/>
              </a:spcAft>
              <a:buSzPts val="1400"/>
              <a:buChar char="-"/>
            </a:pPr>
            <a:r>
              <a:rPr lang="en-US" dirty="0"/>
              <a:t>With blending in the quality (more to come on this) </a:t>
            </a:r>
            <a:endParaRPr dirty="0"/>
          </a:p>
        </p:txBody>
      </p:sp>
      <p:sp>
        <p:nvSpPr>
          <p:cNvPr id="110" name="Google Shape;11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Brian A.</a:t>
            </a:r>
            <a:endParaRPr/>
          </a:p>
          <a:p>
            <a:pPr marL="0" lvl="0" indent="0" algn="l" rtl="0">
              <a:spcBef>
                <a:spcPts val="0"/>
              </a:spcBef>
              <a:spcAft>
                <a:spcPts val="0"/>
              </a:spcAft>
              <a:buNone/>
            </a:pPr>
            <a:endParaRPr/>
          </a:p>
          <a:p>
            <a:pPr marL="457200" lvl="0" indent="-317500" algn="l" rtl="0">
              <a:spcBef>
                <a:spcPts val="0"/>
              </a:spcBef>
              <a:spcAft>
                <a:spcPts val="0"/>
              </a:spcAft>
              <a:buSzPts val="1400"/>
              <a:buChar char="-"/>
            </a:pPr>
            <a:r>
              <a:rPr lang="en-US"/>
              <a:t>Transition from project and team to how that team looked to maximize value</a:t>
            </a:r>
            <a:endParaRPr/>
          </a:p>
        </p:txBody>
      </p:sp>
      <p:sp>
        <p:nvSpPr>
          <p:cNvPr id="117" name="Google Shape;11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US" dirty="0"/>
              <a:t>Designers consider every option when designing, but what is best for the project</a:t>
            </a:r>
            <a:endParaRPr dirty="0"/>
          </a:p>
          <a:p>
            <a:pPr marL="457200" lvl="0" indent="-317500" algn="l" rtl="0">
              <a:spcBef>
                <a:spcPts val="0"/>
              </a:spcBef>
              <a:spcAft>
                <a:spcPts val="0"/>
              </a:spcAft>
              <a:buSzPts val="1400"/>
              <a:buChar char="-"/>
            </a:pPr>
            <a:r>
              <a:rPr lang="en-US" dirty="0"/>
              <a:t>Team (including contractor) looked at the project as a whole to make over/under decision</a:t>
            </a:r>
            <a:endParaRPr dirty="0"/>
          </a:p>
          <a:p>
            <a:pPr marL="914400" lvl="1" indent="-317500" algn="l" rtl="0">
              <a:spcBef>
                <a:spcPts val="0"/>
              </a:spcBef>
              <a:spcAft>
                <a:spcPts val="0"/>
              </a:spcAft>
              <a:buSzPts val="1400"/>
              <a:buChar char="-"/>
            </a:pPr>
            <a:r>
              <a:rPr lang="en-US" dirty="0"/>
              <a:t>May have not have been max. value interchange to interchange, but when you account for hauling and materials, the under profile made the most sense</a:t>
            </a:r>
            <a:endParaRPr dirty="0"/>
          </a:p>
          <a:p>
            <a:pPr marL="457200" lvl="0" indent="-317500" algn="l" rtl="0">
              <a:spcBef>
                <a:spcPts val="0"/>
              </a:spcBef>
              <a:spcAft>
                <a:spcPts val="0"/>
              </a:spcAft>
              <a:buSzPts val="1400"/>
              <a:buChar char="-"/>
            </a:pPr>
            <a:r>
              <a:rPr lang="en-US" dirty="0"/>
              <a:t>With the contractor on-board, the owner could make informed decisions that drove ultimate value </a:t>
            </a:r>
            <a:endParaRPr dirty="0"/>
          </a:p>
        </p:txBody>
      </p:sp>
      <p:sp>
        <p:nvSpPr>
          <p:cNvPr id="125" name="Google Shape;125;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US" dirty="0"/>
              <a:t>Considering schedule, the Owner and PDB team controlled the schedule and go shift slow or fast as ROW and utilities came on line (at times too fast?)</a:t>
            </a:r>
            <a:endParaRPr dirty="0"/>
          </a:p>
          <a:p>
            <a:pPr marL="457200" lvl="0" indent="-317500" algn="l" rtl="0">
              <a:spcBef>
                <a:spcPts val="0"/>
              </a:spcBef>
              <a:spcAft>
                <a:spcPts val="0"/>
              </a:spcAft>
              <a:buSzPts val="1400"/>
              <a:buChar char="-"/>
            </a:pPr>
            <a:r>
              <a:rPr lang="en-US" dirty="0"/>
              <a:t>The team was also able to eliminate the # of contracts and duplicity in services through the process</a:t>
            </a:r>
            <a:endParaRPr dirty="0"/>
          </a:p>
          <a:p>
            <a:pPr marL="457200" lvl="0" indent="-317500" algn="l" rtl="0">
              <a:spcBef>
                <a:spcPts val="0"/>
              </a:spcBef>
              <a:spcAft>
                <a:spcPts val="0"/>
              </a:spcAft>
              <a:buSzPts val="1400"/>
              <a:buChar char="-"/>
            </a:pPr>
            <a:r>
              <a:rPr lang="en-US" dirty="0"/>
              <a:t>A conservative estimate: process saved 1 year from NTP to the PDB team in pre-con to construction NTP compared to a typical DB and CMGC process</a:t>
            </a:r>
            <a:endParaRPr dirty="0"/>
          </a:p>
        </p:txBody>
      </p:sp>
      <p:sp>
        <p:nvSpPr>
          <p:cNvPr id="133" name="Google Shape;133;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US" dirty="0"/>
              <a:t>In discussing innovation, the team generated a number of Progressive Technical Concepts (PCEs) </a:t>
            </a:r>
            <a:endParaRPr dirty="0"/>
          </a:p>
          <a:p>
            <a:pPr marL="457200" lvl="0" indent="-317500" algn="l" rtl="0">
              <a:spcBef>
                <a:spcPts val="0"/>
              </a:spcBef>
              <a:spcAft>
                <a:spcPts val="0"/>
              </a:spcAft>
              <a:buSzPts val="1400"/>
              <a:buChar char="-"/>
            </a:pPr>
            <a:r>
              <a:rPr lang="en-US" dirty="0"/>
              <a:t>All team members contributed; 100% owner savings in the pre-construction phase</a:t>
            </a:r>
            <a:endParaRPr dirty="0"/>
          </a:p>
          <a:p>
            <a:pPr marL="457200" lvl="0" indent="-317500" algn="l" rtl="0">
              <a:spcBef>
                <a:spcPts val="0"/>
              </a:spcBef>
              <a:spcAft>
                <a:spcPts val="0"/>
              </a:spcAft>
              <a:buSzPts val="1400"/>
              <a:buChar char="-"/>
            </a:pPr>
            <a:r>
              <a:rPr lang="en-US" dirty="0"/>
              <a:t>This helped the team implement ideas to maximize value, while drive cost down to fit the budget</a:t>
            </a:r>
            <a:endParaRPr dirty="0"/>
          </a:p>
        </p:txBody>
      </p:sp>
      <p:sp>
        <p:nvSpPr>
          <p:cNvPr id="141" name="Google Shape;141;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US" dirty="0"/>
              <a:t>Transition from establishing the right budget to arriving at a fair and reasonable price</a:t>
            </a:r>
            <a:endParaRPr dirty="0"/>
          </a:p>
        </p:txBody>
      </p:sp>
      <p:sp>
        <p:nvSpPr>
          <p:cNvPr id="149" name="Google Shape;14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a:p>
            <a:pPr marL="457200" lvl="0" indent="-317500" algn="l" rtl="0">
              <a:spcBef>
                <a:spcPts val="0"/>
              </a:spcBef>
              <a:spcAft>
                <a:spcPts val="0"/>
              </a:spcAft>
              <a:buSzPts val="1400"/>
              <a:buChar char="-"/>
            </a:pPr>
            <a:r>
              <a:rPr lang="en-US" dirty="0"/>
              <a:t>It began with team alignment around the goals of the project.</a:t>
            </a:r>
            <a:endParaRPr dirty="0"/>
          </a:p>
          <a:p>
            <a:pPr marL="457200" lvl="0" indent="-317500" algn="l" rtl="0">
              <a:spcBef>
                <a:spcPts val="0"/>
              </a:spcBef>
              <a:spcAft>
                <a:spcPts val="0"/>
              </a:spcAft>
              <a:buSzPts val="1400"/>
              <a:buChar char="-"/>
            </a:pPr>
            <a:r>
              <a:rPr lang="en-US" dirty="0"/>
              <a:t>From the outset of selection, UDOT set project goals and culture intent for the project</a:t>
            </a:r>
            <a:endParaRPr dirty="0"/>
          </a:p>
          <a:p>
            <a:pPr marL="0" lvl="0" indent="0" algn="l" rtl="0">
              <a:spcBef>
                <a:spcPts val="0"/>
              </a:spcBef>
              <a:spcAft>
                <a:spcPts val="0"/>
              </a:spcAft>
              <a:buNone/>
            </a:pPr>
            <a:endParaRPr dirty="0"/>
          </a:p>
          <a:p>
            <a:pPr marL="457200" lvl="0" indent="-317500" algn="l" rtl="0">
              <a:spcBef>
                <a:spcPts val="0"/>
              </a:spcBef>
              <a:spcAft>
                <a:spcPts val="0"/>
              </a:spcAft>
              <a:buSzPts val="1400"/>
              <a:buChar char="-"/>
            </a:pPr>
            <a:r>
              <a:rPr lang="en-US" dirty="0"/>
              <a:t>Worked to define process, advance goals now specific to needs of the project, and define accountability to track and resolve actions (JSOP)</a:t>
            </a:r>
            <a:endParaRPr dirty="0"/>
          </a:p>
          <a:p>
            <a:pPr marL="457200" lvl="0" indent="-317500" algn="l" rtl="0">
              <a:spcBef>
                <a:spcPts val="0"/>
              </a:spcBef>
              <a:spcAft>
                <a:spcPts val="0"/>
              </a:spcAft>
              <a:buSzPts val="1400"/>
              <a:buChar char="-"/>
            </a:pPr>
            <a:r>
              <a:rPr lang="en-US" dirty="0"/>
              <a:t>Used toolboxes for common understanding and co-location for enhanced, real-time collaboration</a:t>
            </a:r>
            <a:endParaRPr dirty="0"/>
          </a:p>
        </p:txBody>
      </p:sp>
      <p:sp>
        <p:nvSpPr>
          <p:cNvPr id="157" name="Google Shape;157;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US" dirty="0"/>
              <a:t>At each milestone (30,60) the current design would be plotted and handed over to the 3 estimating teams.</a:t>
            </a:r>
            <a:endParaRPr dirty="0"/>
          </a:p>
          <a:p>
            <a:pPr marL="457200" lvl="0" indent="-317500" algn="l" rtl="0">
              <a:spcBef>
                <a:spcPts val="0"/>
              </a:spcBef>
              <a:spcAft>
                <a:spcPts val="0"/>
              </a:spcAft>
              <a:buSzPts val="1400"/>
              <a:buChar char="-"/>
            </a:pPr>
            <a:r>
              <a:rPr lang="en-US" dirty="0"/>
              <a:t>Typically (in CMGC) the designers would stop for 3 to 6 weeks while the estimate was happening</a:t>
            </a:r>
            <a:endParaRPr dirty="0"/>
          </a:p>
          <a:p>
            <a:pPr marL="457200" lvl="0" indent="-317500" algn="l" rtl="0">
              <a:spcBef>
                <a:spcPts val="0"/>
              </a:spcBef>
              <a:spcAft>
                <a:spcPts val="0"/>
              </a:spcAft>
              <a:buSzPts val="1400"/>
              <a:buChar char="-"/>
            </a:pPr>
            <a:r>
              <a:rPr lang="en-US" dirty="0"/>
              <a:t>This team elected to keep the 100 or so design staff moving during that time.</a:t>
            </a:r>
            <a:endParaRPr dirty="0"/>
          </a:p>
          <a:p>
            <a:pPr marL="457200" lvl="0" indent="-317500" algn="l" rtl="0">
              <a:spcBef>
                <a:spcPts val="0"/>
              </a:spcBef>
              <a:spcAft>
                <a:spcPts val="0"/>
              </a:spcAft>
              <a:buSzPts val="1400"/>
              <a:buChar char="-"/>
            </a:pPr>
            <a:r>
              <a:rPr lang="en-US" dirty="0"/>
              <a:t>It seems simple in concept, but complicated to track changes occurring in those 6 weeks (what did the estimators need vs. what can be looped into the next design package)</a:t>
            </a:r>
            <a:endParaRPr dirty="0"/>
          </a:p>
          <a:p>
            <a:pPr marL="457200" lvl="0" indent="-317500" algn="l" rtl="0">
              <a:spcBef>
                <a:spcPts val="0"/>
              </a:spcBef>
              <a:spcAft>
                <a:spcPts val="0"/>
              </a:spcAft>
              <a:buSzPts val="1400"/>
              <a:buChar char="-"/>
            </a:pPr>
            <a:r>
              <a:rPr lang="en-US" dirty="0"/>
              <a:t>Saved time, was a great idea, and maximized design efficiency, but the challenge was keep track of the changes </a:t>
            </a:r>
            <a:endParaRPr dirty="0"/>
          </a:p>
        </p:txBody>
      </p:sp>
      <p:sp>
        <p:nvSpPr>
          <p:cNvPr id="165" name="Google Shape;165;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US" dirty="0"/>
              <a:t>A majority of the PDB contract is lump sum, but at 60 design there are still unknowns</a:t>
            </a:r>
            <a:endParaRPr dirty="0"/>
          </a:p>
          <a:p>
            <a:pPr marL="457200" lvl="0" indent="-317500" algn="l" rtl="0">
              <a:spcBef>
                <a:spcPts val="0"/>
              </a:spcBef>
              <a:spcAft>
                <a:spcPts val="0"/>
              </a:spcAft>
              <a:buSzPts val="1400"/>
              <a:buChar char="-"/>
            </a:pPr>
            <a:r>
              <a:rPr lang="en-US" dirty="0"/>
              <a:t>Instead of waiting to iron all of this out, UDOT and PDB team applied different pricing methodologies (</a:t>
            </a:r>
            <a:r>
              <a:rPr lang="en-US" dirty="0" err="1"/>
              <a:t>provisionals</a:t>
            </a:r>
            <a:r>
              <a:rPr lang="en-US" dirty="0"/>
              <a:t>, shared risk, unit price) to supplement the lump sum approach</a:t>
            </a:r>
            <a:endParaRPr dirty="0"/>
          </a:p>
          <a:p>
            <a:pPr marL="457200" lvl="0" indent="-317500" algn="l" rtl="0">
              <a:spcBef>
                <a:spcPts val="0"/>
              </a:spcBef>
              <a:spcAft>
                <a:spcPts val="0"/>
              </a:spcAft>
              <a:buSzPts val="1400"/>
              <a:buChar char="-"/>
            </a:pPr>
            <a:r>
              <a:rPr lang="en-US" dirty="0"/>
              <a:t>This allowed for the pricing to move forward, but still an equitable way to pay</a:t>
            </a:r>
            <a:endParaRPr dirty="0"/>
          </a:p>
          <a:p>
            <a:pPr marL="457200" lvl="0" indent="-317500" algn="l" rtl="0">
              <a:spcBef>
                <a:spcPts val="0"/>
              </a:spcBef>
              <a:spcAft>
                <a:spcPts val="0"/>
              </a:spcAft>
              <a:buSzPts val="1400"/>
              <a:buChar char="-"/>
            </a:pPr>
            <a:r>
              <a:rPr lang="en-US" dirty="0"/>
              <a:t>Story on the temp. pre-cast barrier</a:t>
            </a:r>
            <a:endParaRPr dirty="0"/>
          </a:p>
        </p:txBody>
      </p:sp>
      <p:sp>
        <p:nvSpPr>
          <p:cNvPr id="173" name="Google Shape;173;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US" dirty="0"/>
              <a:t>Transition from pricing to risk allocation and customizing the contract for the needs of the project: two perspectives on this… </a:t>
            </a:r>
            <a:endParaRPr dirty="0"/>
          </a:p>
        </p:txBody>
      </p:sp>
      <p:sp>
        <p:nvSpPr>
          <p:cNvPr id="195" name="Google Shape;19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9DE16E-1F3D-44F5-9528-6BBD6F3BD75E}" type="slidenum">
              <a:rPr lang="en-US"/>
              <a:pPr/>
              <a:t>3</a:t>
            </a:fld>
            <a:endParaRPr lang="en-US" dirty="0"/>
          </a:p>
        </p:txBody>
      </p:sp>
      <p:sp>
        <p:nvSpPr>
          <p:cNvPr id="59394" name="Rectangle 2"/>
          <p:cNvSpPr>
            <a:spLocks noGrp="1" noRot="1" noChangeAspect="1" noChangeArrowheads="1" noTextEdit="1"/>
          </p:cNvSpPr>
          <p:nvPr>
            <p:ph type="sldImg"/>
          </p:nvPr>
        </p:nvSpPr>
        <p:spPr>
          <a:xfrm>
            <a:off x="2514600" y="857250"/>
            <a:ext cx="4114800" cy="2314575"/>
          </a:xfrm>
          <a:ln/>
        </p:spPr>
      </p:sp>
      <p:sp>
        <p:nvSpPr>
          <p:cNvPr id="59395" name="Rectangle 3"/>
          <p:cNvSpPr>
            <a:spLocks noGrp="1" noChangeArrowheads="1"/>
          </p:cNvSpPr>
          <p:nvPr>
            <p:ph type="body" idx="1"/>
          </p:nvPr>
        </p:nvSpPr>
        <p:spPr>
          <a:xfrm>
            <a:off x="732496" y="4561861"/>
            <a:ext cx="5850211" cy="4318282"/>
          </a:xfrm>
        </p:spPr>
        <p:txBody>
          <a:bodyPr/>
          <a:lstStyle/>
          <a:p>
            <a:pPr marL="342900" indent="-342900">
              <a:buFont typeface="Wingdings" panose="05000000000000000000" pitchFamily="2" charset="2"/>
              <a:buChar char="§"/>
            </a:pPr>
            <a:r>
              <a:rPr lang="en-US" sz="2000" dirty="0">
                <a:solidFill>
                  <a:srgbClr val="002060"/>
                </a:solidFill>
                <a:latin typeface="Lato Bold"/>
                <a:ea typeface="ＭＳ Ｐゴシック"/>
              </a:rPr>
              <a:t>One DB contract with two phases</a:t>
            </a:r>
          </a:p>
          <a:p>
            <a:pPr marL="800100" lvl="1" indent="-342900">
              <a:buFont typeface="Wingdings" panose="05000000000000000000" pitchFamily="2" charset="2"/>
              <a:buChar char="§"/>
            </a:pPr>
            <a:r>
              <a:rPr lang="en-US" sz="2000" dirty="0">
                <a:solidFill>
                  <a:srgbClr val="002060"/>
                </a:solidFill>
                <a:latin typeface="Lato Bold"/>
                <a:ea typeface="ＭＳ Ｐゴシック"/>
              </a:rPr>
              <a:t>1st - DB firm works with Owner to develop project scope, detailed design, all permit applications and schedule with “off-ramp” for Owner exclusively if final pricing cannot be agreed upon</a:t>
            </a:r>
          </a:p>
          <a:p>
            <a:pPr marL="800100" lvl="1" indent="-342900">
              <a:buFont typeface="Wingdings" panose="05000000000000000000" pitchFamily="2" charset="2"/>
              <a:buChar char="§"/>
            </a:pPr>
            <a:r>
              <a:rPr lang="en-US" sz="2000" dirty="0">
                <a:solidFill>
                  <a:srgbClr val="002060"/>
                </a:solidFill>
                <a:latin typeface="Lato Bold"/>
                <a:ea typeface="ＭＳ Ｐゴシック"/>
              </a:rPr>
              <a:t>2</a:t>
            </a:r>
            <a:r>
              <a:rPr lang="en-US" sz="2000" baseline="30000" dirty="0">
                <a:solidFill>
                  <a:srgbClr val="002060"/>
                </a:solidFill>
                <a:latin typeface="Lato Bold"/>
                <a:ea typeface="ＭＳ Ｐゴシック"/>
              </a:rPr>
              <a:t>nd</a:t>
            </a:r>
            <a:r>
              <a:rPr lang="en-US" sz="2000" dirty="0">
                <a:solidFill>
                  <a:srgbClr val="002060"/>
                </a:solidFill>
                <a:latin typeface="Lato Bold"/>
                <a:ea typeface="ＭＳ Ｐゴシック"/>
              </a:rPr>
              <a:t>  - DB proceeds to complete design, construction, testing and acceptance, and close-out</a:t>
            </a:r>
          </a:p>
          <a:p>
            <a:pPr marL="342900" indent="-342900">
              <a:buFont typeface="Wingdings" panose="05000000000000000000" pitchFamily="2" charset="2"/>
              <a:buChar char="§"/>
            </a:pPr>
            <a:r>
              <a:rPr lang="en-US" sz="2000" dirty="0">
                <a:solidFill>
                  <a:srgbClr val="002060"/>
                </a:solidFill>
                <a:latin typeface="Lato Bold"/>
                <a:ea typeface="ＭＳ Ｐゴシック"/>
              </a:rPr>
              <a:t>DB has single source responsibility for overall project performance </a:t>
            </a:r>
          </a:p>
          <a:p>
            <a:pPr marL="342900" indent="-342900">
              <a:buFont typeface="Wingdings" panose="05000000000000000000" pitchFamily="2" charset="2"/>
              <a:buChar char="§"/>
            </a:pPr>
            <a:endParaRPr lang="en-US" sz="2000" dirty="0">
              <a:solidFill>
                <a:srgbClr val="002060"/>
              </a:solidFill>
              <a:latin typeface="Lato Bold"/>
              <a:ea typeface="ＭＳ Ｐゴシック"/>
            </a:endParaRPr>
          </a:p>
          <a:p>
            <a:pPr marL="0" indent="0">
              <a:buNone/>
            </a:pPr>
            <a:r>
              <a:rPr lang="en-US" sz="2000" dirty="0">
                <a:solidFill>
                  <a:schemeClr val="bg1">
                    <a:lumMod val="50000"/>
                  </a:schemeClr>
                </a:solidFill>
              </a:rPr>
              <a:t>Phase 1</a:t>
            </a:r>
          </a:p>
          <a:p>
            <a:pPr marL="0" indent="0">
              <a:buNone/>
            </a:pPr>
            <a:r>
              <a:rPr lang="en-US" sz="2000" dirty="0">
                <a:solidFill>
                  <a:schemeClr val="bg1">
                    <a:lumMod val="50000"/>
                  </a:schemeClr>
                </a:solidFill>
              </a:rPr>
              <a:t>During Phase 1, the PDB contract is awarded very early in the life of the project, typically before the development of any design elements. Selection is primarily, and often exclusively, based on qualifications. </a:t>
            </a:r>
          </a:p>
          <a:p>
            <a:pPr marL="0" indent="0">
              <a:buNone/>
            </a:pPr>
            <a:r>
              <a:rPr lang="en-US" sz="2000" dirty="0">
                <a:solidFill>
                  <a:schemeClr val="bg1">
                    <a:lumMod val="50000"/>
                  </a:schemeClr>
                </a:solidFill>
              </a:rPr>
              <a:t>The scope of work includes budget-level design, preconstruction services, preliminary engineering; and scope, schedule, budget refinement, and negotiations. </a:t>
            </a:r>
          </a:p>
          <a:p>
            <a:pPr marL="0" indent="0">
              <a:buNone/>
            </a:pPr>
            <a:r>
              <a:rPr lang="en-US" sz="2000" dirty="0">
                <a:solidFill>
                  <a:schemeClr val="bg1">
                    <a:lumMod val="50000"/>
                  </a:schemeClr>
                </a:solidFill>
              </a:rPr>
              <a:t>Early work packages may be executed as the Phase 1 work and GMP/TMP negotiations progress. </a:t>
            </a:r>
          </a:p>
          <a:p>
            <a:pPr marL="0" indent="0">
              <a:buNone/>
            </a:pPr>
            <a:r>
              <a:rPr lang="en-US" sz="2000" dirty="0">
                <a:solidFill>
                  <a:schemeClr val="bg1">
                    <a:lumMod val="50000"/>
                  </a:schemeClr>
                </a:solidFill>
              </a:rPr>
              <a:t>The guaranteed maximum price (GMP)/ targeted maximum price (TMP) negotiations occur at predetermined points in the design process (i.e., 30, 50, 70, 90 percent designs).</a:t>
            </a:r>
          </a:p>
          <a:p>
            <a:pPr marL="342900" indent="-342900">
              <a:buFont typeface="Wingdings" panose="05000000000000000000" pitchFamily="2" charset="2"/>
              <a:buChar char="§"/>
            </a:pPr>
            <a:endParaRPr lang="en-US" sz="2000" dirty="0">
              <a:solidFill>
                <a:srgbClr val="002060"/>
              </a:solidFill>
              <a:latin typeface="Lato Bold"/>
              <a:ea typeface="ＭＳ Ｐゴシック"/>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000" dirty="0"/>
              <a:t>Once an agreement is reached, execution of the Phase 2 contract is executed for the agreed upon scope, schedule, and cost, inclusive of any early work packages. If the parties cannot reach agreement on Phase 2 terms, the owner agency may elect to “off-ramp,” similar to the CM/GC process.</a:t>
            </a:r>
            <a:endParaRPr lang="en-US" sz="2000" dirty="0">
              <a:solidFill>
                <a:schemeClr val="bg1">
                  <a:lumMod val="50000"/>
                </a:schemeClr>
              </a:solidFill>
            </a:endParaRPr>
          </a:p>
          <a:p>
            <a:pPr marL="342900" indent="-342900">
              <a:buFont typeface="Wingdings" panose="05000000000000000000" pitchFamily="2" charset="2"/>
              <a:buChar char="§"/>
            </a:pPr>
            <a:endParaRPr lang="en-US" sz="2000" dirty="0">
              <a:solidFill>
                <a:srgbClr val="002060"/>
              </a:solidFill>
              <a:latin typeface="Lato Bold"/>
              <a:ea typeface="ＭＳ Ｐゴシック"/>
            </a:endParaRPr>
          </a:p>
          <a:p>
            <a:pPr marL="0" indent="0">
              <a:buFont typeface="Wingdings" panose="05000000000000000000" pitchFamily="2" charset="2"/>
              <a:buNone/>
            </a:pPr>
            <a:endParaRPr lang="en-US" sz="2000" dirty="0">
              <a:solidFill>
                <a:srgbClr val="002060"/>
              </a:solidFill>
              <a:latin typeface="Lato Bold"/>
              <a:ea typeface="ＭＳ Ｐゴシック"/>
            </a:endParaRPr>
          </a:p>
          <a:p>
            <a:endParaRPr lang="en-US" dirty="0"/>
          </a:p>
        </p:txBody>
      </p:sp>
    </p:spTree>
    <p:extLst>
      <p:ext uri="{BB962C8B-B14F-4D97-AF65-F5344CB8AC3E}">
        <p14:creationId xmlns:p14="http://schemas.microsoft.com/office/powerpoint/2010/main" val="4814679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US" dirty="0"/>
              <a:t>UDOT assigned ownership of the various parts to the team member best able to handle the role</a:t>
            </a:r>
            <a:endParaRPr dirty="0"/>
          </a:p>
          <a:p>
            <a:pPr marL="457200" lvl="0" indent="-317500" algn="l" rtl="0">
              <a:spcBef>
                <a:spcPts val="0"/>
              </a:spcBef>
              <a:spcAft>
                <a:spcPts val="0"/>
              </a:spcAft>
              <a:buSzPts val="1400"/>
              <a:buChar char="-"/>
            </a:pPr>
            <a:r>
              <a:rPr lang="en-US" dirty="0"/>
              <a:t>UDOT/PM led contracting, PDB team led engineering and design detail, the team collaborated on quality and design/construction requirements</a:t>
            </a:r>
            <a:endParaRPr dirty="0"/>
          </a:p>
          <a:p>
            <a:pPr marL="457200" lvl="0" indent="-317500" algn="l" rtl="0">
              <a:spcBef>
                <a:spcPts val="0"/>
              </a:spcBef>
              <a:spcAft>
                <a:spcPts val="0"/>
              </a:spcAft>
              <a:buSzPts val="1400"/>
              <a:buChar char="-"/>
            </a:pPr>
            <a:r>
              <a:rPr lang="en-US" dirty="0"/>
              <a:t>Process was transparent so that everyone knew how the contract was being built</a:t>
            </a:r>
            <a:endParaRPr dirty="0"/>
          </a:p>
          <a:p>
            <a:pPr marL="457200" lvl="0" indent="-317500" algn="l" rtl="0">
              <a:spcBef>
                <a:spcPts val="0"/>
              </a:spcBef>
              <a:spcAft>
                <a:spcPts val="0"/>
              </a:spcAft>
              <a:buSzPts val="1400"/>
              <a:buChar char="-"/>
            </a:pPr>
            <a:r>
              <a:rPr lang="en-US" dirty="0"/>
              <a:t>And while UDOT owned the TPs, the entire team collaborated to ensure the contract met the intent of design (not the other way around) </a:t>
            </a:r>
            <a:endParaRPr dirty="0"/>
          </a:p>
        </p:txBody>
      </p:sp>
      <p:sp>
        <p:nvSpPr>
          <p:cNvPr id="202" name="Google Shape;202;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US" dirty="0"/>
              <a:t>Typical examples of risk on the project: </a:t>
            </a:r>
            <a:r>
              <a:rPr lang="en-US" dirty="0" err="1"/>
              <a:t>geotech</a:t>
            </a:r>
            <a:r>
              <a:rPr lang="en-US" dirty="0"/>
              <a:t>, utilities, MOT</a:t>
            </a:r>
            <a:endParaRPr dirty="0"/>
          </a:p>
          <a:p>
            <a:pPr marL="457200" lvl="0" indent="-317500" algn="l" rtl="0">
              <a:spcBef>
                <a:spcPts val="0"/>
              </a:spcBef>
              <a:spcAft>
                <a:spcPts val="0"/>
              </a:spcAft>
              <a:buSzPts val="1400"/>
              <a:buChar char="-"/>
            </a:pPr>
            <a:r>
              <a:rPr lang="en-US" dirty="0"/>
              <a:t>Goal: Allocating risk to the team best able to handle the risk</a:t>
            </a:r>
            <a:endParaRPr dirty="0"/>
          </a:p>
          <a:p>
            <a:pPr marL="457200" lvl="0" indent="-317500" algn="l" rtl="0">
              <a:spcBef>
                <a:spcPts val="0"/>
              </a:spcBef>
              <a:spcAft>
                <a:spcPts val="0"/>
              </a:spcAft>
              <a:buSzPts val="1400"/>
              <a:buChar char="-"/>
            </a:pPr>
            <a:r>
              <a:rPr lang="en-US" dirty="0"/>
              <a:t>Not the traditional approach to what the contractor owns vs. the owner (transition to Mike R. for pavement story)</a:t>
            </a:r>
            <a:endParaRPr dirty="0"/>
          </a:p>
        </p:txBody>
      </p:sp>
      <p:sp>
        <p:nvSpPr>
          <p:cNvPr id="212" name="Google Shape;212;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US" dirty="0"/>
              <a:t>Synergy of who is best resourced and positioned to develop and then deliver (ROW, utilities, permits)</a:t>
            </a:r>
            <a:endParaRPr dirty="0"/>
          </a:p>
        </p:txBody>
      </p:sp>
      <p:sp>
        <p:nvSpPr>
          <p:cNvPr id="228" name="Google Shape;228;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When we started working on the construction quality program, we were looking for ways to improve the typical quality program used on DB projects.  Our goal was to Improve efficiency, effectiveness, documentation and acceptance processes over a traditional IQF set up.</a:t>
            </a:r>
            <a:endParaRPr dirty="0"/>
          </a:p>
          <a:p>
            <a:pPr marL="0" lvl="0" indent="0" algn="l" rtl="0">
              <a:lnSpc>
                <a:spcPct val="115000"/>
              </a:lnSpc>
              <a:spcBef>
                <a:spcPts val="0"/>
              </a:spcBef>
              <a:spcAft>
                <a:spcPts val="0"/>
              </a:spcAft>
              <a:buClr>
                <a:schemeClr val="dk1"/>
              </a:buClr>
              <a:buSzPts val="1100"/>
              <a:buFont typeface="Arial"/>
              <a:buNone/>
            </a:pPr>
            <a:r>
              <a:rPr lang="en-US" dirty="0"/>
              <a:t>This project used the owner and program management team for Design Quality and to review and approve all RFC drawings</a:t>
            </a:r>
            <a:endParaRPr dirty="0"/>
          </a:p>
          <a:p>
            <a:pPr marL="0" lvl="0" indent="0" algn="l" rtl="0">
              <a:spcBef>
                <a:spcPts val="0"/>
              </a:spcBef>
              <a:spcAft>
                <a:spcPts val="0"/>
              </a:spcAft>
              <a:buNone/>
            </a:pPr>
            <a:endParaRPr dirty="0"/>
          </a:p>
        </p:txBody>
      </p:sp>
      <p:sp>
        <p:nvSpPr>
          <p:cNvPr id="237" name="Google Shape;237;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UDOT, program management, and PDB team collaborated on choosing a construction quality program and it was the consensus of the group that we chose a composite quality organization, where we combine the contractor’s test/inspections along with the owner’s test/inspections for the acceptance decision</a:t>
            </a:r>
            <a:endParaRPr dirty="0"/>
          </a:p>
          <a:p>
            <a:pPr marL="0" lvl="0" indent="0" algn="l" rtl="0">
              <a:lnSpc>
                <a:spcPct val="115000"/>
              </a:lnSpc>
              <a:spcBef>
                <a:spcPts val="0"/>
              </a:spcBef>
              <a:spcAft>
                <a:spcPts val="0"/>
              </a:spcAft>
              <a:buSzPts val="1100"/>
              <a:buNone/>
            </a:pPr>
            <a:endParaRPr dirty="0"/>
          </a:p>
          <a:p>
            <a:pPr marL="0" lvl="0" indent="0" algn="l" rtl="0">
              <a:lnSpc>
                <a:spcPct val="115000"/>
              </a:lnSpc>
              <a:spcBef>
                <a:spcPts val="0"/>
              </a:spcBef>
              <a:spcAft>
                <a:spcPts val="0"/>
              </a:spcAft>
              <a:buClr>
                <a:schemeClr val="dk1"/>
              </a:buClr>
              <a:buSzPts val="1100"/>
              <a:buFont typeface="Arial"/>
              <a:buNone/>
            </a:pPr>
            <a:r>
              <a:rPr lang="en-US" dirty="0"/>
              <a:t>Talk to slide Bullets:</a:t>
            </a:r>
            <a:endParaRPr dirty="0"/>
          </a:p>
          <a:p>
            <a:pPr marL="0" lvl="0" indent="0" algn="l" rtl="0">
              <a:lnSpc>
                <a:spcPct val="115000"/>
              </a:lnSpc>
              <a:spcBef>
                <a:spcPts val="0"/>
              </a:spcBef>
              <a:spcAft>
                <a:spcPts val="0"/>
              </a:spcAft>
              <a:buClr>
                <a:schemeClr val="dk1"/>
              </a:buClr>
              <a:buSzPts val="1100"/>
              <a:buFont typeface="Arial"/>
              <a:buNone/>
            </a:pPr>
            <a:r>
              <a:rPr lang="en-US" dirty="0">
                <a:latin typeface="Courier New"/>
                <a:ea typeface="Courier New"/>
                <a:cs typeface="Courier New"/>
                <a:sym typeface="Courier New"/>
              </a:rPr>
              <a:t>o </a:t>
            </a:r>
            <a:r>
              <a:rPr lang="en-US" dirty="0"/>
              <a:t>Blended Team</a:t>
            </a:r>
            <a:endParaRPr dirty="0"/>
          </a:p>
          <a:p>
            <a:pPr marL="0" lvl="0" indent="0" algn="l" rtl="0">
              <a:lnSpc>
                <a:spcPct val="115000"/>
              </a:lnSpc>
              <a:spcBef>
                <a:spcPts val="0"/>
              </a:spcBef>
              <a:spcAft>
                <a:spcPts val="0"/>
              </a:spcAft>
              <a:buClr>
                <a:schemeClr val="dk1"/>
              </a:buClr>
              <a:buSzPts val="1100"/>
              <a:buFont typeface="Arial"/>
              <a:buNone/>
            </a:pPr>
            <a:r>
              <a:rPr lang="en-US" dirty="0">
                <a:latin typeface="Courier New"/>
                <a:ea typeface="Courier New"/>
                <a:cs typeface="Courier New"/>
                <a:sym typeface="Courier New"/>
              </a:rPr>
              <a:t>o </a:t>
            </a:r>
            <a:r>
              <a:rPr lang="en-US" dirty="0"/>
              <a:t>One Quality System chosen by the combined team</a:t>
            </a:r>
            <a:endParaRPr dirty="0"/>
          </a:p>
          <a:p>
            <a:pPr marL="0" lvl="0" indent="0" algn="l" rtl="0">
              <a:lnSpc>
                <a:spcPct val="115000"/>
              </a:lnSpc>
              <a:spcBef>
                <a:spcPts val="0"/>
              </a:spcBef>
              <a:spcAft>
                <a:spcPts val="0"/>
              </a:spcAft>
              <a:buClr>
                <a:schemeClr val="dk1"/>
              </a:buClr>
              <a:buSzPts val="1100"/>
              <a:buFont typeface="Arial"/>
              <a:buNone/>
            </a:pPr>
            <a:r>
              <a:rPr lang="en-US" dirty="0">
                <a:latin typeface="Courier New"/>
                <a:ea typeface="Courier New"/>
                <a:cs typeface="Courier New"/>
                <a:sym typeface="Courier New"/>
              </a:rPr>
              <a:t>o </a:t>
            </a:r>
            <a:r>
              <a:rPr lang="en-US" dirty="0"/>
              <a:t>UDOT felt that a maximum of 75% of the testing and inspection would be completed by the Contractors Team and a minimum of 25% of testing and inspection would be completed by the Owner’s/Program Management Team and combined for the acceptance decision.  The owner is 100% in charge of making the acceptance decision on all work.</a:t>
            </a:r>
            <a:endParaRPr dirty="0"/>
          </a:p>
          <a:p>
            <a:pPr marL="0" lvl="0" indent="0" algn="l" rtl="0">
              <a:lnSpc>
                <a:spcPct val="115000"/>
              </a:lnSpc>
              <a:spcBef>
                <a:spcPts val="0"/>
              </a:spcBef>
              <a:spcAft>
                <a:spcPts val="0"/>
              </a:spcAft>
              <a:buClr>
                <a:schemeClr val="dk1"/>
              </a:buClr>
              <a:buSzPts val="1100"/>
              <a:buFont typeface="Arial"/>
              <a:buNone/>
            </a:pPr>
            <a:endParaRPr dirty="0">
              <a:latin typeface="Courier New"/>
              <a:ea typeface="Courier New"/>
              <a:cs typeface="Courier New"/>
              <a:sym typeface="Courier New"/>
            </a:endParaRPr>
          </a:p>
          <a:p>
            <a:pPr marL="0" lvl="0" indent="0" algn="l" rtl="0">
              <a:lnSpc>
                <a:spcPct val="115000"/>
              </a:lnSpc>
              <a:spcBef>
                <a:spcPts val="0"/>
              </a:spcBef>
              <a:spcAft>
                <a:spcPts val="0"/>
              </a:spcAft>
              <a:buClr>
                <a:schemeClr val="dk1"/>
              </a:buClr>
              <a:buSzPts val="1100"/>
              <a:buFont typeface="Arial"/>
              <a:buNone/>
            </a:pPr>
            <a:r>
              <a:rPr lang="en-US" dirty="0"/>
              <a:t>One a side note the negotiated construction price allowed us to set the appropriate budget for the Composite Quality Organization.</a:t>
            </a:r>
            <a:endParaRPr dirty="0"/>
          </a:p>
          <a:p>
            <a:pPr marL="0" lvl="0" indent="0" algn="l" rtl="0">
              <a:spcBef>
                <a:spcPts val="0"/>
              </a:spcBef>
              <a:spcAft>
                <a:spcPts val="0"/>
              </a:spcAft>
              <a:buNone/>
            </a:pPr>
            <a:endParaRPr dirty="0"/>
          </a:p>
        </p:txBody>
      </p:sp>
      <p:sp>
        <p:nvSpPr>
          <p:cNvPr id="253" name="Google Shape;253;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Successes:</a:t>
            </a:r>
            <a:endParaRPr dirty="0"/>
          </a:p>
          <a:p>
            <a:pPr marL="0" lvl="0" indent="0" algn="l" rtl="0">
              <a:lnSpc>
                <a:spcPct val="115000"/>
              </a:lnSpc>
              <a:spcBef>
                <a:spcPts val="0"/>
              </a:spcBef>
              <a:spcAft>
                <a:spcPts val="0"/>
              </a:spcAft>
              <a:buClr>
                <a:schemeClr val="dk1"/>
              </a:buClr>
              <a:buSzPts val="1100"/>
              <a:buFont typeface="Arial"/>
              <a:buNone/>
            </a:pPr>
            <a:r>
              <a:rPr lang="en-US" dirty="0">
                <a:latin typeface="Courier New"/>
                <a:ea typeface="Courier New"/>
                <a:cs typeface="Courier New"/>
                <a:sym typeface="Courier New"/>
              </a:rPr>
              <a:t>o </a:t>
            </a:r>
            <a:r>
              <a:rPr lang="en-US" dirty="0"/>
              <a:t>Blended Team requires a little more attention to make sure everyone is on the same page and pulling in the same direction.</a:t>
            </a:r>
            <a:endParaRPr dirty="0"/>
          </a:p>
          <a:p>
            <a:pPr marL="0" lvl="0" indent="0" algn="l" rtl="0">
              <a:lnSpc>
                <a:spcPct val="115000"/>
              </a:lnSpc>
              <a:spcBef>
                <a:spcPts val="0"/>
              </a:spcBef>
              <a:spcAft>
                <a:spcPts val="0"/>
              </a:spcAft>
              <a:buClr>
                <a:schemeClr val="dk1"/>
              </a:buClr>
              <a:buSzPts val="1100"/>
              <a:buFont typeface="Arial"/>
              <a:buNone/>
            </a:pPr>
            <a:r>
              <a:rPr lang="en-US" dirty="0">
                <a:latin typeface="Courier New"/>
                <a:ea typeface="Courier New"/>
                <a:cs typeface="Courier New"/>
                <a:sym typeface="Courier New"/>
              </a:rPr>
              <a:t>o </a:t>
            </a:r>
            <a:r>
              <a:rPr lang="en-US" dirty="0"/>
              <a:t>Need to make sure the lines of communication are open at all times, and that your escalation ladder is working to make sure the blended team is communicating. Collaboration/Communication is Key</a:t>
            </a:r>
            <a:endParaRPr dirty="0"/>
          </a:p>
          <a:p>
            <a:pPr marL="0" lvl="0" indent="0" algn="l" rtl="0">
              <a:lnSpc>
                <a:spcPct val="115000"/>
              </a:lnSpc>
              <a:spcBef>
                <a:spcPts val="0"/>
              </a:spcBef>
              <a:spcAft>
                <a:spcPts val="0"/>
              </a:spcAft>
              <a:buClr>
                <a:schemeClr val="dk1"/>
              </a:buClr>
              <a:buSzPts val="1100"/>
              <a:buFont typeface="Arial"/>
              <a:buNone/>
            </a:pPr>
            <a:r>
              <a:rPr lang="en-US" dirty="0">
                <a:latin typeface="Courier New"/>
                <a:ea typeface="Courier New"/>
                <a:cs typeface="Courier New"/>
                <a:sym typeface="Courier New"/>
              </a:rPr>
              <a:t>o </a:t>
            </a:r>
            <a:r>
              <a:rPr lang="en-US" dirty="0"/>
              <a:t>We close out work items on each pay app, so that there are minimal, outstanding issues at the end of the project.   If we pay a work item at 100%, that means that all testing, inspections, materials certifications and control points are documented in the project folder</a:t>
            </a:r>
            <a:endParaRPr dirty="0"/>
          </a:p>
          <a:p>
            <a:pPr marL="0" lvl="0" indent="0" algn="l" rtl="0">
              <a:lnSpc>
                <a:spcPct val="115000"/>
              </a:lnSpc>
              <a:spcBef>
                <a:spcPts val="0"/>
              </a:spcBef>
              <a:spcAft>
                <a:spcPts val="0"/>
              </a:spcAft>
              <a:buSzPts val="1100"/>
              <a:buNone/>
            </a:pPr>
            <a:endParaRPr dirty="0"/>
          </a:p>
          <a:p>
            <a:pPr marL="0" lvl="0" indent="0" algn="l" rtl="0">
              <a:lnSpc>
                <a:spcPct val="115000"/>
              </a:lnSpc>
              <a:spcBef>
                <a:spcPts val="0"/>
              </a:spcBef>
              <a:spcAft>
                <a:spcPts val="0"/>
              </a:spcAft>
              <a:buClr>
                <a:schemeClr val="dk1"/>
              </a:buClr>
              <a:buSzPts val="1100"/>
              <a:buFont typeface="Arial"/>
              <a:buNone/>
            </a:pPr>
            <a:r>
              <a:rPr lang="en-US" dirty="0"/>
              <a:t>Work in Progress</a:t>
            </a:r>
            <a:endParaRPr dirty="0"/>
          </a:p>
          <a:p>
            <a:pPr marL="0" lvl="0" indent="0" algn="l" rtl="0">
              <a:lnSpc>
                <a:spcPct val="115000"/>
              </a:lnSpc>
              <a:spcBef>
                <a:spcPts val="0"/>
              </a:spcBef>
              <a:spcAft>
                <a:spcPts val="0"/>
              </a:spcAft>
              <a:buClr>
                <a:schemeClr val="dk1"/>
              </a:buClr>
              <a:buSzPts val="1100"/>
              <a:buFont typeface="Arial"/>
              <a:buNone/>
            </a:pPr>
            <a:r>
              <a:rPr lang="en-US" dirty="0">
                <a:latin typeface="Courier New"/>
                <a:ea typeface="Courier New"/>
                <a:cs typeface="Courier New"/>
                <a:sym typeface="Courier New"/>
              </a:rPr>
              <a:t>o </a:t>
            </a:r>
            <a:r>
              <a:rPr lang="en-US" dirty="0"/>
              <a:t>This contract was not entirely lump sum, we did include several provisional items and shared risk items in order to agree on a contract price.  These items, such as temporary precast concrete barrier, need to be counted and are paid on a unit price basis, this is an ongoing challenge to agree on quantities.</a:t>
            </a:r>
            <a:endParaRPr dirty="0"/>
          </a:p>
          <a:p>
            <a:pPr marL="0" lvl="0" indent="0" algn="l" rtl="0">
              <a:lnSpc>
                <a:spcPct val="115000"/>
              </a:lnSpc>
              <a:spcBef>
                <a:spcPts val="0"/>
              </a:spcBef>
              <a:spcAft>
                <a:spcPts val="0"/>
              </a:spcAft>
              <a:buClr>
                <a:schemeClr val="dk1"/>
              </a:buClr>
              <a:buSzPts val="1100"/>
              <a:buFont typeface="Arial"/>
              <a:buNone/>
            </a:pPr>
            <a:r>
              <a:rPr lang="en-US" dirty="0">
                <a:latin typeface="Courier New"/>
                <a:ea typeface="Courier New"/>
                <a:cs typeface="Courier New"/>
                <a:sym typeface="Courier New"/>
              </a:rPr>
              <a:t>o </a:t>
            </a:r>
            <a:r>
              <a:rPr lang="en-US" dirty="0"/>
              <a:t>We are still experiencing a hiccup or two with our quality system</a:t>
            </a:r>
            <a:endParaRPr dirty="0"/>
          </a:p>
          <a:p>
            <a:pPr marL="0" lvl="0" indent="0" algn="l" rtl="0">
              <a:lnSpc>
                <a:spcPct val="115000"/>
              </a:lnSpc>
              <a:spcBef>
                <a:spcPts val="0"/>
              </a:spcBef>
              <a:spcAft>
                <a:spcPts val="0"/>
              </a:spcAft>
              <a:buClr>
                <a:schemeClr val="dk1"/>
              </a:buClr>
              <a:buSzPts val="1100"/>
              <a:buFont typeface="Arial"/>
              <a:buNone/>
            </a:pPr>
            <a:r>
              <a:rPr lang="en-US" dirty="0">
                <a:latin typeface="Courier New"/>
                <a:ea typeface="Courier New"/>
                <a:cs typeface="Courier New"/>
                <a:sym typeface="Courier New"/>
              </a:rPr>
              <a:t>o </a:t>
            </a:r>
            <a:r>
              <a:rPr lang="en-US" dirty="0"/>
              <a:t>Managing PL items to ensure we are not “covering up” non-conforming work.</a:t>
            </a:r>
            <a:endParaRPr dirty="0"/>
          </a:p>
          <a:p>
            <a:pPr marL="0" lvl="0" indent="0" algn="l" rtl="0">
              <a:lnSpc>
                <a:spcPct val="115000"/>
              </a:lnSpc>
              <a:spcBef>
                <a:spcPts val="0"/>
              </a:spcBef>
              <a:spcAft>
                <a:spcPts val="0"/>
              </a:spcAft>
              <a:buClr>
                <a:schemeClr val="dk1"/>
              </a:buClr>
              <a:buSzPts val="1100"/>
              <a:buFont typeface="Arial"/>
              <a:buNone/>
            </a:pPr>
            <a:r>
              <a:rPr lang="en-US" dirty="0">
                <a:latin typeface="Courier New"/>
                <a:ea typeface="Courier New"/>
                <a:cs typeface="Courier New"/>
                <a:sym typeface="Courier New"/>
              </a:rPr>
              <a:t>o </a:t>
            </a:r>
            <a:r>
              <a:rPr lang="en-US" dirty="0"/>
              <a:t>Missing control points (our metric for inspection %) is an ongoing issue that we need to stay on top of.</a:t>
            </a:r>
            <a:endParaRPr dirty="0"/>
          </a:p>
          <a:p>
            <a:pPr marL="0" lvl="0" indent="0" algn="l" rtl="0">
              <a:spcBef>
                <a:spcPts val="0"/>
              </a:spcBef>
              <a:spcAft>
                <a:spcPts val="0"/>
              </a:spcAft>
              <a:buNone/>
            </a:pPr>
            <a:endParaRPr dirty="0"/>
          </a:p>
        </p:txBody>
      </p:sp>
      <p:sp>
        <p:nvSpPr>
          <p:cNvPr id="273" name="Google Shape;273;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US" dirty="0"/>
              <a:t>Make note of this slide for a few second on where to find more information or answer other questions you may have on the process</a:t>
            </a:r>
            <a:endParaRPr dirty="0"/>
          </a:p>
          <a:p>
            <a:pPr marL="457200" lvl="0" indent="-317500" algn="l" rtl="0">
              <a:spcBef>
                <a:spcPts val="0"/>
              </a:spcBef>
              <a:spcAft>
                <a:spcPts val="0"/>
              </a:spcAft>
              <a:buSzPts val="1400"/>
              <a:buChar char="-"/>
            </a:pPr>
            <a:r>
              <a:rPr lang="en-US" dirty="0"/>
              <a:t>Move to team slide and then open up for questions from there</a:t>
            </a:r>
            <a:endParaRPr dirty="0"/>
          </a:p>
        </p:txBody>
      </p:sp>
      <p:sp>
        <p:nvSpPr>
          <p:cNvPr id="280" name="Google Shape;280;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17C58C-BAD2-4CA9-AA17-E0F4417C1C5B}" type="slidenum">
              <a:rPr lang="en-US" smtClean="0"/>
              <a:t>38</a:t>
            </a:fld>
            <a:endParaRPr lang="en-US"/>
          </a:p>
        </p:txBody>
      </p:sp>
    </p:spTree>
    <p:extLst>
      <p:ext uri="{BB962C8B-B14F-4D97-AF65-F5344CB8AC3E}">
        <p14:creationId xmlns:p14="http://schemas.microsoft.com/office/powerpoint/2010/main" val="22175655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effectLst/>
                <a:latin typeface="Calibri" panose="020F0502020204030204" pitchFamily="34" charset="0"/>
              </a:rPr>
              <a:t>I-15; SR-97 (5600 South), widening</a:t>
            </a:r>
          </a:p>
          <a:p>
            <a:r>
              <a:rPr lang="en-US" sz="1800" dirty="0">
                <a:solidFill>
                  <a:srgbClr val="000000"/>
                </a:solidFill>
                <a:effectLst/>
                <a:latin typeface="Calibri" panose="020F0502020204030204" pitchFamily="34" charset="0"/>
              </a:rPr>
              <a:t>Reno Spaghetti Bowl Xpress</a:t>
            </a:r>
          </a:p>
          <a:p>
            <a:r>
              <a:rPr lang="en-US" dirty="0"/>
              <a:t>4700 </a:t>
            </a:r>
          </a:p>
          <a:p>
            <a:r>
              <a:rPr lang="en-US" dirty="0"/>
              <a:t>Bridal Veil Trail </a:t>
            </a:r>
          </a:p>
          <a:p>
            <a:r>
              <a:rPr lang="en-US" dirty="0"/>
              <a:t>Confluence Parkway</a:t>
            </a:r>
          </a:p>
          <a:p>
            <a:r>
              <a:rPr lang="en-US" sz="1800" dirty="0">
                <a:solidFill>
                  <a:srgbClr val="000000"/>
                </a:solidFill>
                <a:effectLst/>
                <a:latin typeface="Calibri" panose="020F0502020204030204" pitchFamily="34" charset="0"/>
              </a:rPr>
              <a:t>I-15; 900 South Progressive Design Build</a:t>
            </a:r>
            <a:endParaRPr lang="en-US" dirty="0"/>
          </a:p>
        </p:txBody>
      </p:sp>
      <p:sp>
        <p:nvSpPr>
          <p:cNvPr id="4" name="Slide Number Placeholder 3"/>
          <p:cNvSpPr>
            <a:spLocks noGrp="1"/>
          </p:cNvSpPr>
          <p:nvPr>
            <p:ph type="sldNum" sz="quarter" idx="5"/>
          </p:nvPr>
        </p:nvSpPr>
        <p:spPr/>
        <p:txBody>
          <a:bodyPr/>
          <a:lstStyle/>
          <a:p>
            <a:fld id="{AE17C58C-BAD2-4CA9-AA17-E0F4417C1C5B}" type="slidenum">
              <a:rPr lang="en-US" smtClean="0"/>
              <a:t>39</a:t>
            </a:fld>
            <a:endParaRPr lang="en-US"/>
          </a:p>
        </p:txBody>
      </p:sp>
    </p:spTree>
    <p:extLst>
      <p:ext uri="{BB962C8B-B14F-4D97-AF65-F5344CB8AC3E}">
        <p14:creationId xmlns:p14="http://schemas.microsoft.com/office/powerpoint/2010/main" val="1156158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relation to CMAR/DBB/DB…</a:t>
            </a:r>
          </a:p>
          <a:p>
            <a:r>
              <a:rPr lang="en-US" dirty="0"/>
              <a:t>Limited number of firms willing to do DB right now, vs PDB. </a:t>
            </a:r>
          </a:p>
        </p:txBody>
      </p:sp>
      <p:sp>
        <p:nvSpPr>
          <p:cNvPr id="4" name="Slide Number Placeholder 3"/>
          <p:cNvSpPr>
            <a:spLocks noGrp="1"/>
          </p:cNvSpPr>
          <p:nvPr>
            <p:ph type="sldNum" sz="quarter" idx="5"/>
          </p:nvPr>
        </p:nvSpPr>
        <p:spPr/>
        <p:txBody>
          <a:bodyPr/>
          <a:lstStyle/>
          <a:p>
            <a:fld id="{AE17C58C-BAD2-4CA9-AA17-E0F4417C1C5B}" type="slidenum">
              <a:rPr lang="en-US" smtClean="0"/>
              <a:t>4</a:t>
            </a:fld>
            <a:endParaRPr lang="en-US"/>
          </a:p>
        </p:txBody>
      </p:sp>
    </p:spTree>
    <p:extLst>
      <p:ext uri="{BB962C8B-B14F-4D97-AF65-F5344CB8AC3E}">
        <p14:creationId xmlns:p14="http://schemas.microsoft.com/office/powerpoint/2010/main" val="1497683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F07E7-4A2A-5D31-9148-408A666303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41C70D-6AD7-FD63-6D51-8A706F2729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F975AB-1CCB-43DD-5CA2-2C61AAA9B8D1}"/>
              </a:ext>
            </a:extLst>
          </p:cNvPr>
          <p:cNvSpPr>
            <a:spLocks noGrp="1"/>
          </p:cNvSpPr>
          <p:nvPr>
            <p:ph type="body" idx="1"/>
          </p:nvPr>
        </p:nvSpPr>
        <p:spPr/>
        <p:txBody>
          <a:bodyPr/>
          <a:lstStyle/>
          <a:p>
            <a:r>
              <a:rPr lang="en-US" dirty="0"/>
              <a:t>In relation to CMAR/DBB/DB…</a:t>
            </a:r>
          </a:p>
          <a:p>
            <a:r>
              <a:rPr lang="en-US" dirty="0"/>
              <a:t>Limited number of firms willing to do DB right now, vs PDB. </a:t>
            </a:r>
          </a:p>
        </p:txBody>
      </p:sp>
      <p:sp>
        <p:nvSpPr>
          <p:cNvPr id="4" name="Slide Number Placeholder 3">
            <a:extLst>
              <a:ext uri="{FF2B5EF4-FFF2-40B4-BE49-F238E27FC236}">
                <a16:creationId xmlns:a16="http://schemas.microsoft.com/office/drawing/2014/main" id="{356DA5A8-85BF-C2C6-D82D-E7A9537687F0}"/>
              </a:ext>
            </a:extLst>
          </p:cNvPr>
          <p:cNvSpPr>
            <a:spLocks noGrp="1"/>
          </p:cNvSpPr>
          <p:nvPr>
            <p:ph type="sldNum" sz="quarter" idx="5"/>
          </p:nvPr>
        </p:nvSpPr>
        <p:spPr/>
        <p:txBody>
          <a:bodyPr/>
          <a:lstStyle/>
          <a:p>
            <a:fld id="{AE17C58C-BAD2-4CA9-AA17-E0F4417C1C5B}" type="slidenum">
              <a:rPr lang="en-US" smtClean="0"/>
              <a:t>5</a:t>
            </a:fld>
            <a:endParaRPr lang="en-US"/>
          </a:p>
        </p:txBody>
      </p:sp>
    </p:spTree>
    <p:extLst>
      <p:ext uri="{BB962C8B-B14F-4D97-AF65-F5344CB8AC3E}">
        <p14:creationId xmlns:p14="http://schemas.microsoft.com/office/powerpoint/2010/main" val="1788801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17C58C-BAD2-4CA9-AA17-E0F4417C1C5B}" type="slidenum">
              <a:rPr lang="en-US" smtClean="0"/>
              <a:t>6</a:t>
            </a:fld>
            <a:endParaRPr lang="en-US"/>
          </a:p>
        </p:txBody>
      </p:sp>
    </p:spTree>
    <p:extLst>
      <p:ext uri="{BB962C8B-B14F-4D97-AF65-F5344CB8AC3E}">
        <p14:creationId xmlns:p14="http://schemas.microsoft.com/office/powerpoint/2010/main" val="905655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Org chart / One POC</a:t>
            </a:r>
          </a:p>
          <a:p>
            <a:pPr marL="285750" indent="-285750" algn="l">
              <a:spcAft>
                <a:spcPts val="1200"/>
              </a:spcAft>
              <a:buFont typeface="Arial" panose="020B0604020202020204" pitchFamily="34" charset="0"/>
              <a:buChar char="•"/>
            </a:pPr>
            <a:r>
              <a:rPr lang="en-US" sz="1200" dirty="0">
                <a:solidFill>
                  <a:srgbClr val="2D4B5D"/>
                </a:solidFill>
                <a:latin typeface="Roboto" panose="02000000000000000000" pitchFamily="2" charset="0"/>
                <a:ea typeface="Roboto" panose="02000000000000000000" pitchFamily="2" charset="0"/>
                <a:cs typeface="Roboto" panose="02000000000000000000" pitchFamily="2" charset="0"/>
              </a:rPr>
              <a:t>Integrated team to support the Owner in the delivery of their vision of the project</a:t>
            </a:r>
          </a:p>
          <a:p>
            <a:pPr marL="285750" indent="-285750" algn="l">
              <a:spcAft>
                <a:spcPts val="1200"/>
              </a:spcAft>
              <a:buFont typeface="Arial" panose="020B0604020202020204" pitchFamily="34" charset="0"/>
              <a:buChar char="•"/>
            </a:pPr>
            <a:r>
              <a:rPr lang="en-US" sz="1200" dirty="0">
                <a:solidFill>
                  <a:srgbClr val="2D4B5D"/>
                </a:solidFill>
                <a:latin typeface="Roboto" panose="02000000000000000000" pitchFamily="2" charset="0"/>
                <a:ea typeface="Roboto" panose="02000000000000000000" pitchFamily="2" charset="0"/>
                <a:cs typeface="Roboto" panose="02000000000000000000" pitchFamily="2" charset="0"/>
              </a:rPr>
              <a:t>Simplified contract management: single point of responsibility</a:t>
            </a:r>
          </a:p>
          <a:p>
            <a:pPr marL="285750" indent="-285750" algn="l">
              <a:spcAft>
                <a:spcPts val="1200"/>
              </a:spcAft>
              <a:buFont typeface="Arial" panose="020B0604020202020204" pitchFamily="34" charset="0"/>
              <a:buChar char="•"/>
            </a:pPr>
            <a:endParaRPr lang="en-US" sz="1200" dirty="0">
              <a:solidFill>
                <a:srgbClr val="2D4B5D"/>
              </a:solidFill>
              <a:latin typeface="Roboto" panose="02000000000000000000" pitchFamily="2" charset="0"/>
              <a:ea typeface="Roboto" panose="02000000000000000000" pitchFamily="2" charset="0"/>
              <a:cs typeface="Roboto" panose="02000000000000000000" pitchFamily="2" charset="0"/>
            </a:endParaRPr>
          </a:p>
          <a:p>
            <a:pPr marL="285750" indent="-285750" algn="l">
              <a:spcAft>
                <a:spcPts val="1200"/>
              </a:spcAft>
              <a:buFont typeface="Arial" panose="020B0604020202020204" pitchFamily="34" charset="0"/>
              <a:buChar char="•"/>
            </a:pPr>
            <a:r>
              <a:rPr lang="en-US" sz="1200" dirty="0">
                <a:solidFill>
                  <a:srgbClr val="2D4B5D"/>
                </a:solidFill>
                <a:latin typeface="Roboto" panose="02000000000000000000" pitchFamily="2" charset="0"/>
                <a:ea typeface="Roboto" panose="02000000000000000000" pitchFamily="2" charset="0"/>
                <a:cs typeface="Roboto" panose="02000000000000000000" pitchFamily="2" charset="0"/>
              </a:rPr>
              <a:t>(5600 s. Structure)</a:t>
            </a:r>
          </a:p>
          <a:p>
            <a:endParaRPr lang="en-US" dirty="0"/>
          </a:p>
        </p:txBody>
      </p:sp>
      <p:sp>
        <p:nvSpPr>
          <p:cNvPr id="4" name="Slide Number Placeholder 3"/>
          <p:cNvSpPr>
            <a:spLocks noGrp="1"/>
          </p:cNvSpPr>
          <p:nvPr>
            <p:ph type="sldNum" sz="quarter" idx="5"/>
          </p:nvPr>
        </p:nvSpPr>
        <p:spPr/>
        <p:txBody>
          <a:bodyPr/>
          <a:lstStyle/>
          <a:p>
            <a:fld id="{AE17C58C-BAD2-4CA9-AA17-E0F4417C1C5B}" type="slidenum">
              <a:rPr lang="en-US" smtClean="0"/>
              <a:t>7</a:t>
            </a:fld>
            <a:endParaRPr lang="en-US"/>
          </a:p>
        </p:txBody>
      </p:sp>
    </p:spTree>
    <p:extLst>
      <p:ext uri="{BB962C8B-B14F-4D97-AF65-F5344CB8AC3E}">
        <p14:creationId xmlns:p14="http://schemas.microsoft.com/office/powerpoint/2010/main" val="3690049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1 year for procurement documents</a:t>
            </a:r>
          </a:p>
          <a:p>
            <a:r>
              <a:rPr lang="en-US" dirty="0"/>
              <a:t>DBB – correct the time frames - Shane</a:t>
            </a:r>
          </a:p>
          <a:p>
            <a:r>
              <a:rPr lang="en-US" dirty="0"/>
              <a:t>CMAR title edit</a:t>
            </a:r>
          </a:p>
          <a:p>
            <a:r>
              <a:rPr lang="en-US" dirty="0"/>
              <a:t>OPC at/before 60% and FPC at/before 90%; GMP final</a:t>
            </a:r>
          </a:p>
          <a:p>
            <a:endParaRPr lang="en-US" dirty="0"/>
          </a:p>
          <a:p>
            <a:endParaRPr lang="en-US" dirty="0"/>
          </a:p>
        </p:txBody>
      </p:sp>
      <p:sp>
        <p:nvSpPr>
          <p:cNvPr id="4" name="Slide Number Placeholder 3"/>
          <p:cNvSpPr>
            <a:spLocks noGrp="1"/>
          </p:cNvSpPr>
          <p:nvPr>
            <p:ph type="sldNum" sz="quarter" idx="5"/>
          </p:nvPr>
        </p:nvSpPr>
        <p:spPr/>
        <p:txBody>
          <a:bodyPr/>
          <a:lstStyle/>
          <a:p>
            <a:fld id="{AE17C58C-BAD2-4CA9-AA17-E0F4417C1C5B}" type="slidenum">
              <a:rPr lang="en-US" smtClean="0"/>
              <a:t>8</a:t>
            </a:fld>
            <a:endParaRPr lang="en-US"/>
          </a:p>
        </p:txBody>
      </p:sp>
    </p:spTree>
    <p:extLst>
      <p:ext uri="{BB962C8B-B14F-4D97-AF65-F5344CB8AC3E}">
        <p14:creationId xmlns:p14="http://schemas.microsoft.com/office/powerpoint/2010/main" val="33981661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9F2447-94F2-4C1B-B60F-C5F28E8FDADC}" type="slidenum">
              <a:rPr lang="en-US" smtClean="0"/>
              <a:t>9</a:t>
            </a:fld>
            <a:endParaRPr lang="en-US"/>
          </a:p>
        </p:txBody>
      </p:sp>
    </p:spTree>
    <p:extLst>
      <p:ext uri="{BB962C8B-B14F-4D97-AF65-F5344CB8AC3E}">
        <p14:creationId xmlns:p14="http://schemas.microsoft.com/office/powerpoint/2010/main" val="10576891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b="1">
                <a:solidFill>
                  <a:schemeClr val="tx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rgbClr val="404040"/>
                </a:solidFill>
                <a:latin typeface="Franklin Gothic Book" panose="020B05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CED049C-E8B9-4725-81D3-D4CE04A1C5DC}" type="datetimeFigureOut">
              <a:rPr lang="en-US" smtClean="0"/>
              <a:t>5/8/2024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414805-7DBA-4D8A-A60F-E0FDB7C3CBEC}" type="slidenum">
              <a:rPr lang="en-US" smtClean="0"/>
              <a:t>‹#›</a:t>
            </a:fld>
            <a:endParaRPr lang="en-US"/>
          </a:p>
        </p:txBody>
      </p:sp>
    </p:spTree>
    <p:extLst>
      <p:ext uri="{BB962C8B-B14F-4D97-AF65-F5344CB8AC3E}">
        <p14:creationId xmlns:p14="http://schemas.microsoft.com/office/powerpoint/2010/main" val="3431676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E2E2D"/>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ED049C-E8B9-4725-81D3-D4CE04A1C5DC}" type="datetimeFigureOut">
              <a:rPr lang="en-US" smtClean="0"/>
              <a:t>5/8/2024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414805-7DBA-4D8A-A60F-E0FDB7C3CBEC}" type="slidenum">
              <a:rPr lang="en-US" smtClean="0"/>
              <a:t>‹#›</a:t>
            </a:fld>
            <a:endParaRPr lang="en-US"/>
          </a:p>
        </p:txBody>
      </p:sp>
    </p:spTree>
    <p:extLst>
      <p:ext uri="{BB962C8B-B14F-4D97-AF65-F5344CB8AC3E}">
        <p14:creationId xmlns:p14="http://schemas.microsoft.com/office/powerpoint/2010/main" val="3549089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b="1">
                <a:solidFill>
                  <a:srgbClr val="2E2E2D"/>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ED049C-E8B9-4725-81D3-D4CE04A1C5DC}" type="datetimeFigureOut">
              <a:rPr lang="en-US" smtClean="0"/>
              <a:t>5/8/2024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414805-7DBA-4D8A-A60F-E0FDB7C3CBEC}" type="slidenum">
              <a:rPr lang="en-US" smtClean="0"/>
              <a:t>‹#›</a:t>
            </a:fld>
            <a:endParaRPr lang="en-US"/>
          </a:p>
        </p:txBody>
      </p:sp>
    </p:spTree>
    <p:extLst>
      <p:ext uri="{BB962C8B-B14F-4D97-AF65-F5344CB8AC3E}">
        <p14:creationId xmlns:p14="http://schemas.microsoft.com/office/powerpoint/2010/main" val="1762329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22"/>
        <p:cNvGrpSpPr/>
        <p:nvPr/>
      </p:nvGrpSpPr>
      <p:grpSpPr>
        <a:xfrm>
          <a:off x="0" y="0"/>
          <a:ext cx="0" cy="0"/>
          <a:chOff x="0" y="0"/>
          <a:chExt cx="0" cy="0"/>
        </a:xfrm>
      </p:grpSpPr>
      <p:sp>
        <p:nvSpPr>
          <p:cNvPr id="23" name="Google Shape;23;p34"/>
          <p:cNvSpPr txBox="1">
            <a:spLocks noGrp="1"/>
          </p:cNvSpPr>
          <p:nvPr>
            <p:ph type="ctrTitle"/>
          </p:nvPr>
        </p:nvSpPr>
        <p:spPr>
          <a:xfrm>
            <a:off x="566057" y="624940"/>
            <a:ext cx="10891935" cy="82441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58BCBB"/>
              </a:buClr>
              <a:buSzPts val="6000"/>
              <a:buFont typeface="Arial"/>
              <a:buNone/>
              <a:defRPr sz="6000">
                <a:solidFill>
                  <a:srgbClr val="58BCBB"/>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34"/>
          <p:cNvSpPr txBox="1">
            <a:spLocks noGrp="1"/>
          </p:cNvSpPr>
          <p:nvPr>
            <p:ph type="subTitle" idx="1"/>
          </p:nvPr>
        </p:nvSpPr>
        <p:spPr>
          <a:xfrm>
            <a:off x="566057" y="1854103"/>
            <a:ext cx="10891935"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rgbClr val="1F3864"/>
              </a:buClr>
              <a:buSzPts val="2400"/>
              <a:buNone/>
              <a:defRPr sz="2400">
                <a:solidFill>
                  <a:srgbClr val="1F3864"/>
                </a:solidFill>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319714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B77763-8D6F-29E2-250E-00E16E0CADFC}"/>
              </a:ext>
            </a:extLst>
          </p:cNvPr>
          <p:cNvSpPr/>
          <p:nvPr userDrawn="1"/>
        </p:nvSpPr>
        <p:spPr>
          <a:xfrm rot="16200000">
            <a:off x="5046980" y="-805180"/>
            <a:ext cx="6339840" cy="7950200"/>
          </a:xfrm>
          <a:prstGeom prst="rect">
            <a:avLst/>
          </a:prstGeom>
          <a:gradFill flip="none" rotWithShape="1">
            <a:gsLst>
              <a:gs pos="0">
                <a:srgbClr val="5EFBE8"/>
              </a:gs>
              <a:gs pos="100000">
                <a:srgbClr val="62DBE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200">
              <a:latin typeface="Lato" panose="020F0502020204030203" pitchFamily="34" charset="77"/>
            </a:endParaRPr>
          </a:p>
        </p:txBody>
      </p:sp>
      <p:sp>
        <p:nvSpPr>
          <p:cNvPr id="9" name="Picture Placeholder 8">
            <a:extLst>
              <a:ext uri="{FF2B5EF4-FFF2-40B4-BE49-F238E27FC236}">
                <a16:creationId xmlns:a16="http://schemas.microsoft.com/office/drawing/2014/main" id="{0A04776A-7D70-C5F7-3B46-31F728B07183}"/>
              </a:ext>
            </a:extLst>
          </p:cNvPr>
          <p:cNvSpPr>
            <a:spLocks noGrp="1"/>
          </p:cNvSpPr>
          <p:nvPr>
            <p:ph type="pic" sz="quarter" idx="11"/>
          </p:nvPr>
        </p:nvSpPr>
        <p:spPr>
          <a:xfrm>
            <a:off x="575998" y="3500999"/>
            <a:ext cx="4520122" cy="2526421"/>
          </a:xfrm>
          <a:custGeom>
            <a:avLst/>
            <a:gdLst>
              <a:gd name="connsiteX0" fmla="*/ 0 w 5121276"/>
              <a:gd name="connsiteY0" fmla="*/ 0 h 2888486"/>
              <a:gd name="connsiteX1" fmla="*/ 5121276 w 5121276"/>
              <a:gd name="connsiteY1" fmla="*/ 0 h 2888486"/>
              <a:gd name="connsiteX2" fmla="*/ 5121276 w 5121276"/>
              <a:gd name="connsiteY2" fmla="*/ 2888486 h 2888486"/>
              <a:gd name="connsiteX3" fmla="*/ 0 w 5121276"/>
              <a:gd name="connsiteY3" fmla="*/ 2888486 h 2888486"/>
            </a:gdLst>
            <a:ahLst/>
            <a:cxnLst>
              <a:cxn ang="0">
                <a:pos x="connsiteX0" y="connsiteY0"/>
              </a:cxn>
              <a:cxn ang="0">
                <a:pos x="connsiteX1" y="connsiteY1"/>
              </a:cxn>
              <a:cxn ang="0">
                <a:pos x="connsiteX2" y="connsiteY2"/>
              </a:cxn>
              <a:cxn ang="0">
                <a:pos x="connsiteX3" y="connsiteY3"/>
              </a:cxn>
            </a:cxnLst>
            <a:rect l="l" t="t" r="r" b="b"/>
            <a:pathLst>
              <a:path w="5121276" h="2888486">
                <a:moveTo>
                  <a:pt x="0" y="0"/>
                </a:moveTo>
                <a:lnTo>
                  <a:pt x="5121276" y="0"/>
                </a:lnTo>
                <a:lnTo>
                  <a:pt x="5121276" y="2888486"/>
                </a:lnTo>
                <a:lnTo>
                  <a:pt x="0" y="2888486"/>
                </a:lnTo>
                <a:close/>
              </a:path>
            </a:pathLst>
          </a:custGeom>
        </p:spPr>
        <p:txBody>
          <a:bodyPr wrap="square">
            <a:noAutofit/>
          </a:bodyPr>
          <a:lstStyle>
            <a:lvl1pPr>
              <a:defRPr sz="1200">
                <a:latin typeface="Lato" panose="020F0502020204030203" pitchFamily="34" charset="77"/>
              </a:defRPr>
            </a:lvl1pPr>
          </a:lstStyle>
          <a:p>
            <a:endParaRPr lang="en-ID"/>
          </a:p>
        </p:txBody>
      </p:sp>
      <p:sp>
        <p:nvSpPr>
          <p:cNvPr id="7" name="Picture Placeholder 6">
            <a:extLst>
              <a:ext uri="{FF2B5EF4-FFF2-40B4-BE49-F238E27FC236}">
                <a16:creationId xmlns:a16="http://schemas.microsoft.com/office/drawing/2014/main" id="{DC1790FB-9B0C-3698-919F-126D1CD264C3}"/>
              </a:ext>
            </a:extLst>
          </p:cNvPr>
          <p:cNvSpPr>
            <a:spLocks noGrp="1"/>
          </p:cNvSpPr>
          <p:nvPr>
            <p:ph type="pic" sz="quarter" idx="10"/>
          </p:nvPr>
        </p:nvSpPr>
        <p:spPr>
          <a:xfrm>
            <a:off x="575998" y="576000"/>
            <a:ext cx="4520122" cy="2781000"/>
          </a:xfrm>
          <a:custGeom>
            <a:avLst/>
            <a:gdLst>
              <a:gd name="connsiteX0" fmla="*/ 0 w 5121276"/>
              <a:gd name="connsiteY0" fmla="*/ 0 h 2888486"/>
              <a:gd name="connsiteX1" fmla="*/ 5121276 w 5121276"/>
              <a:gd name="connsiteY1" fmla="*/ 0 h 2888486"/>
              <a:gd name="connsiteX2" fmla="*/ 5121276 w 5121276"/>
              <a:gd name="connsiteY2" fmla="*/ 2888486 h 2888486"/>
              <a:gd name="connsiteX3" fmla="*/ 0 w 5121276"/>
              <a:gd name="connsiteY3" fmla="*/ 2888486 h 2888486"/>
            </a:gdLst>
            <a:ahLst/>
            <a:cxnLst>
              <a:cxn ang="0">
                <a:pos x="connsiteX0" y="connsiteY0"/>
              </a:cxn>
              <a:cxn ang="0">
                <a:pos x="connsiteX1" y="connsiteY1"/>
              </a:cxn>
              <a:cxn ang="0">
                <a:pos x="connsiteX2" y="connsiteY2"/>
              </a:cxn>
              <a:cxn ang="0">
                <a:pos x="connsiteX3" y="connsiteY3"/>
              </a:cxn>
            </a:cxnLst>
            <a:rect l="l" t="t" r="r" b="b"/>
            <a:pathLst>
              <a:path w="5121276" h="2888486">
                <a:moveTo>
                  <a:pt x="0" y="0"/>
                </a:moveTo>
                <a:lnTo>
                  <a:pt x="5121276" y="0"/>
                </a:lnTo>
                <a:lnTo>
                  <a:pt x="5121276" y="2888486"/>
                </a:lnTo>
                <a:lnTo>
                  <a:pt x="0" y="2888486"/>
                </a:lnTo>
                <a:close/>
              </a:path>
            </a:pathLst>
          </a:custGeom>
        </p:spPr>
        <p:txBody>
          <a:bodyPr wrap="square">
            <a:noAutofit/>
          </a:bodyPr>
          <a:lstStyle>
            <a:lvl1pPr>
              <a:defRPr sz="1200">
                <a:latin typeface="Lato" panose="020F0502020204030203" pitchFamily="34" charset="77"/>
              </a:defRPr>
            </a:lvl1pPr>
          </a:lstStyle>
          <a:p>
            <a:endParaRPr lang="en-ID"/>
          </a:p>
        </p:txBody>
      </p:sp>
      <p:sp>
        <p:nvSpPr>
          <p:cNvPr id="4" name="Text Placeholder 3">
            <a:extLst>
              <a:ext uri="{FF2B5EF4-FFF2-40B4-BE49-F238E27FC236}">
                <a16:creationId xmlns:a16="http://schemas.microsoft.com/office/drawing/2014/main" id="{9D6AFD73-C153-0588-9681-F29BE48E01D2}"/>
              </a:ext>
            </a:extLst>
          </p:cNvPr>
          <p:cNvSpPr>
            <a:spLocks noGrp="1"/>
          </p:cNvSpPr>
          <p:nvPr>
            <p:ph type="body" sz="quarter" idx="12"/>
          </p:nvPr>
        </p:nvSpPr>
        <p:spPr>
          <a:xfrm>
            <a:off x="5427663" y="1611313"/>
            <a:ext cx="6445250" cy="4416425"/>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C28E36FF-2187-623A-D8EB-08D5BB35CE16}"/>
              </a:ext>
            </a:extLst>
          </p:cNvPr>
          <p:cNvSpPr>
            <a:spLocks noGrp="1"/>
          </p:cNvSpPr>
          <p:nvPr>
            <p:ph type="title"/>
          </p:nvPr>
        </p:nvSpPr>
        <p:spPr>
          <a:xfrm>
            <a:off x="5427662" y="576000"/>
            <a:ext cx="6445251" cy="723211"/>
          </a:xfrm>
          <a:prstGeom prst="rect">
            <a:avLst/>
          </a:prstGeom>
        </p:spPr>
        <p:txBody>
          <a:bodyPr>
            <a:noAutofit/>
          </a:bodyPr>
          <a:lstStyle>
            <a:lvl1pPr>
              <a:lnSpc>
                <a:spcPts val="3400"/>
              </a:lnSpc>
              <a:defRPr lang="en-US" sz="3200" kern="1200" dirty="0">
                <a:solidFill>
                  <a:schemeClr val="bg1"/>
                </a:solidFill>
                <a:latin typeface="Microsoft New Tai Lue" charset="0"/>
                <a:ea typeface="Microsoft New Tai Lue" charset="0"/>
                <a:cs typeface="Microsoft New Tai Lue" charset="0"/>
              </a:defRPr>
            </a:lvl1pPr>
          </a:lstStyle>
          <a:p>
            <a:r>
              <a:rPr lang="en-US"/>
              <a:t>Click to edit Master title style</a:t>
            </a:r>
          </a:p>
        </p:txBody>
      </p:sp>
    </p:spTree>
    <p:extLst>
      <p:ext uri="{BB962C8B-B14F-4D97-AF65-F5344CB8AC3E}">
        <p14:creationId xmlns:p14="http://schemas.microsoft.com/office/powerpoint/2010/main" val="7027338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5190AB3-E4E7-2464-38CF-EC9260029894}"/>
              </a:ext>
            </a:extLst>
          </p:cNvPr>
          <p:cNvSpPr/>
          <p:nvPr userDrawn="1"/>
        </p:nvSpPr>
        <p:spPr>
          <a:xfrm rot="10800000">
            <a:off x="0" y="4183379"/>
            <a:ext cx="12192000" cy="2133599"/>
          </a:xfrm>
          <a:prstGeom prst="rect">
            <a:avLst/>
          </a:prstGeom>
          <a:gradFill flip="none" rotWithShape="1">
            <a:gsLst>
              <a:gs pos="0">
                <a:srgbClr val="5EFBE8"/>
              </a:gs>
              <a:gs pos="100000">
                <a:srgbClr val="62DBE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200">
              <a:latin typeface="Lato" panose="020F0502020204030203" pitchFamily="34" charset="77"/>
            </a:endParaRPr>
          </a:p>
        </p:txBody>
      </p:sp>
      <p:sp>
        <p:nvSpPr>
          <p:cNvPr id="15" name="Picture Placeholder 14">
            <a:extLst>
              <a:ext uri="{FF2B5EF4-FFF2-40B4-BE49-F238E27FC236}">
                <a16:creationId xmlns:a16="http://schemas.microsoft.com/office/drawing/2014/main" id="{DA7298A5-D6CE-7BB9-D0A7-FCBE37B4F6F4}"/>
              </a:ext>
            </a:extLst>
          </p:cNvPr>
          <p:cNvSpPr>
            <a:spLocks noGrp="1"/>
          </p:cNvSpPr>
          <p:nvPr>
            <p:ph type="pic" sz="quarter" idx="13"/>
          </p:nvPr>
        </p:nvSpPr>
        <p:spPr>
          <a:xfrm>
            <a:off x="8964000" y="2506869"/>
            <a:ext cx="2646265" cy="2839131"/>
          </a:xfrm>
          <a:custGeom>
            <a:avLst/>
            <a:gdLst>
              <a:gd name="connsiteX0" fmla="*/ 0 w 2665925"/>
              <a:gd name="connsiteY0" fmla="*/ 0 h 3079749"/>
              <a:gd name="connsiteX1" fmla="*/ 2665925 w 2665925"/>
              <a:gd name="connsiteY1" fmla="*/ 0 h 3079749"/>
              <a:gd name="connsiteX2" fmla="*/ 2665925 w 2665925"/>
              <a:gd name="connsiteY2" fmla="*/ 3079749 h 3079749"/>
              <a:gd name="connsiteX3" fmla="*/ 0 w 2665925"/>
              <a:gd name="connsiteY3" fmla="*/ 3079749 h 3079749"/>
            </a:gdLst>
            <a:ahLst/>
            <a:cxnLst>
              <a:cxn ang="0">
                <a:pos x="connsiteX0" y="connsiteY0"/>
              </a:cxn>
              <a:cxn ang="0">
                <a:pos x="connsiteX1" y="connsiteY1"/>
              </a:cxn>
              <a:cxn ang="0">
                <a:pos x="connsiteX2" y="connsiteY2"/>
              </a:cxn>
              <a:cxn ang="0">
                <a:pos x="connsiteX3" y="connsiteY3"/>
              </a:cxn>
            </a:cxnLst>
            <a:rect l="l" t="t" r="r" b="b"/>
            <a:pathLst>
              <a:path w="2665925" h="3079749">
                <a:moveTo>
                  <a:pt x="0" y="0"/>
                </a:moveTo>
                <a:lnTo>
                  <a:pt x="2665925" y="0"/>
                </a:lnTo>
                <a:lnTo>
                  <a:pt x="2665925" y="3079749"/>
                </a:lnTo>
                <a:lnTo>
                  <a:pt x="0" y="3079749"/>
                </a:lnTo>
                <a:close/>
              </a:path>
            </a:pathLst>
          </a:custGeom>
        </p:spPr>
        <p:txBody>
          <a:bodyPr wrap="square">
            <a:noAutofit/>
          </a:bodyPr>
          <a:lstStyle>
            <a:lvl1pPr>
              <a:defRPr sz="1200">
                <a:latin typeface="Lato" panose="020F0502020204030203" pitchFamily="34" charset="77"/>
              </a:defRPr>
            </a:lvl1pPr>
          </a:lstStyle>
          <a:p>
            <a:endParaRPr lang="en-ID"/>
          </a:p>
        </p:txBody>
      </p:sp>
      <p:sp>
        <p:nvSpPr>
          <p:cNvPr id="13" name="Picture Placeholder 12">
            <a:extLst>
              <a:ext uri="{FF2B5EF4-FFF2-40B4-BE49-F238E27FC236}">
                <a16:creationId xmlns:a16="http://schemas.microsoft.com/office/drawing/2014/main" id="{B36AE419-4CD9-9410-B513-838F11974F0C}"/>
              </a:ext>
            </a:extLst>
          </p:cNvPr>
          <p:cNvSpPr>
            <a:spLocks noGrp="1"/>
          </p:cNvSpPr>
          <p:nvPr>
            <p:ph type="pic" sz="quarter" idx="12"/>
          </p:nvPr>
        </p:nvSpPr>
        <p:spPr>
          <a:xfrm>
            <a:off x="6168000" y="2506869"/>
            <a:ext cx="2652000" cy="2839131"/>
          </a:xfrm>
          <a:custGeom>
            <a:avLst/>
            <a:gdLst>
              <a:gd name="connsiteX0" fmla="*/ 0 w 2665924"/>
              <a:gd name="connsiteY0" fmla="*/ 0 h 3079749"/>
              <a:gd name="connsiteX1" fmla="*/ 2665924 w 2665924"/>
              <a:gd name="connsiteY1" fmla="*/ 0 h 3079749"/>
              <a:gd name="connsiteX2" fmla="*/ 2665924 w 2665924"/>
              <a:gd name="connsiteY2" fmla="*/ 3079749 h 3079749"/>
              <a:gd name="connsiteX3" fmla="*/ 0 w 2665924"/>
              <a:gd name="connsiteY3" fmla="*/ 3079749 h 3079749"/>
            </a:gdLst>
            <a:ahLst/>
            <a:cxnLst>
              <a:cxn ang="0">
                <a:pos x="connsiteX0" y="connsiteY0"/>
              </a:cxn>
              <a:cxn ang="0">
                <a:pos x="connsiteX1" y="connsiteY1"/>
              </a:cxn>
              <a:cxn ang="0">
                <a:pos x="connsiteX2" y="connsiteY2"/>
              </a:cxn>
              <a:cxn ang="0">
                <a:pos x="connsiteX3" y="connsiteY3"/>
              </a:cxn>
            </a:cxnLst>
            <a:rect l="l" t="t" r="r" b="b"/>
            <a:pathLst>
              <a:path w="2665924" h="3079749">
                <a:moveTo>
                  <a:pt x="0" y="0"/>
                </a:moveTo>
                <a:lnTo>
                  <a:pt x="2665924" y="0"/>
                </a:lnTo>
                <a:lnTo>
                  <a:pt x="2665924" y="3079749"/>
                </a:lnTo>
                <a:lnTo>
                  <a:pt x="0" y="3079749"/>
                </a:lnTo>
                <a:close/>
              </a:path>
            </a:pathLst>
          </a:custGeom>
        </p:spPr>
        <p:txBody>
          <a:bodyPr wrap="square">
            <a:noAutofit/>
          </a:bodyPr>
          <a:lstStyle>
            <a:lvl1pPr>
              <a:defRPr sz="1200">
                <a:latin typeface="Lato" panose="020F0502020204030203" pitchFamily="34" charset="77"/>
              </a:defRPr>
            </a:lvl1pPr>
          </a:lstStyle>
          <a:p>
            <a:endParaRPr lang="en-ID"/>
          </a:p>
        </p:txBody>
      </p:sp>
      <p:sp>
        <p:nvSpPr>
          <p:cNvPr id="11" name="Picture Placeholder 10">
            <a:extLst>
              <a:ext uri="{FF2B5EF4-FFF2-40B4-BE49-F238E27FC236}">
                <a16:creationId xmlns:a16="http://schemas.microsoft.com/office/drawing/2014/main" id="{44AD1DAC-E066-22B5-69EE-BBE10EBC72C4}"/>
              </a:ext>
            </a:extLst>
          </p:cNvPr>
          <p:cNvSpPr>
            <a:spLocks noGrp="1"/>
          </p:cNvSpPr>
          <p:nvPr>
            <p:ph type="pic" sz="quarter" idx="11"/>
          </p:nvPr>
        </p:nvSpPr>
        <p:spPr>
          <a:xfrm>
            <a:off x="3372000" y="2506869"/>
            <a:ext cx="2652000" cy="2839131"/>
          </a:xfrm>
          <a:custGeom>
            <a:avLst/>
            <a:gdLst>
              <a:gd name="connsiteX0" fmla="*/ 0 w 2665925"/>
              <a:gd name="connsiteY0" fmla="*/ 0 h 3079749"/>
              <a:gd name="connsiteX1" fmla="*/ 2665925 w 2665925"/>
              <a:gd name="connsiteY1" fmla="*/ 0 h 3079749"/>
              <a:gd name="connsiteX2" fmla="*/ 2665925 w 2665925"/>
              <a:gd name="connsiteY2" fmla="*/ 3079749 h 3079749"/>
              <a:gd name="connsiteX3" fmla="*/ 0 w 2665925"/>
              <a:gd name="connsiteY3" fmla="*/ 3079749 h 3079749"/>
            </a:gdLst>
            <a:ahLst/>
            <a:cxnLst>
              <a:cxn ang="0">
                <a:pos x="connsiteX0" y="connsiteY0"/>
              </a:cxn>
              <a:cxn ang="0">
                <a:pos x="connsiteX1" y="connsiteY1"/>
              </a:cxn>
              <a:cxn ang="0">
                <a:pos x="connsiteX2" y="connsiteY2"/>
              </a:cxn>
              <a:cxn ang="0">
                <a:pos x="connsiteX3" y="connsiteY3"/>
              </a:cxn>
            </a:cxnLst>
            <a:rect l="l" t="t" r="r" b="b"/>
            <a:pathLst>
              <a:path w="2665925" h="3079749">
                <a:moveTo>
                  <a:pt x="0" y="0"/>
                </a:moveTo>
                <a:lnTo>
                  <a:pt x="2665925" y="0"/>
                </a:lnTo>
                <a:lnTo>
                  <a:pt x="2665925" y="3079749"/>
                </a:lnTo>
                <a:lnTo>
                  <a:pt x="0" y="3079749"/>
                </a:lnTo>
                <a:close/>
              </a:path>
            </a:pathLst>
          </a:custGeom>
        </p:spPr>
        <p:txBody>
          <a:bodyPr wrap="square">
            <a:noAutofit/>
          </a:bodyPr>
          <a:lstStyle>
            <a:lvl1pPr>
              <a:defRPr sz="1200">
                <a:latin typeface="Lato" panose="020F0502020204030203" pitchFamily="34" charset="77"/>
              </a:defRPr>
            </a:lvl1pPr>
          </a:lstStyle>
          <a:p>
            <a:endParaRPr lang="en-ID"/>
          </a:p>
        </p:txBody>
      </p:sp>
      <p:sp>
        <p:nvSpPr>
          <p:cNvPr id="9" name="Picture Placeholder 8">
            <a:extLst>
              <a:ext uri="{FF2B5EF4-FFF2-40B4-BE49-F238E27FC236}">
                <a16:creationId xmlns:a16="http://schemas.microsoft.com/office/drawing/2014/main" id="{E1234A97-16D8-D5DC-34C0-83508404E903}"/>
              </a:ext>
            </a:extLst>
          </p:cNvPr>
          <p:cNvSpPr>
            <a:spLocks noGrp="1"/>
          </p:cNvSpPr>
          <p:nvPr>
            <p:ph type="pic" sz="quarter" idx="10"/>
          </p:nvPr>
        </p:nvSpPr>
        <p:spPr>
          <a:xfrm>
            <a:off x="576000" y="2506869"/>
            <a:ext cx="2652000" cy="2839131"/>
          </a:xfrm>
          <a:custGeom>
            <a:avLst/>
            <a:gdLst>
              <a:gd name="connsiteX0" fmla="*/ 0 w 2665925"/>
              <a:gd name="connsiteY0" fmla="*/ 0 h 3079749"/>
              <a:gd name="connsiteX1" fmla="*/ 2665925 w 2665925"/>
              <a:gd name="connsiteY1" fmla="*/ 0 h 3079749"/>
              <a:gd name="connsiteX2" fmla="*/ 2665925 w 2665925"/>
              <a:gd name="connsiteY2" fmla="*/ 3079749 h 3079749"/>
              <a:gd name="connsiteX3" fmla="*/ 0 w 2665925"/>
              <a:gd name="connsiteY3" fmla="*/ 3079749 h 3079749"/>
            </a:gdLst>
            <a:ahLst/>
            <a:cxnLst>
              <a:cxn ang="0">
                <a:pos x="connsiteX0" y="connsiteY0"/>
              </a:cxn>
              <a:cxn ang="0">
                <a:pos x="connsiteX1" y="connsiteY1"/>
              </a:cxn>
              <a:cxn ang="0">
                <a:pos x="connsiteX2" y="connsiteY2"/>
              </a:cxn>
              <a:cxn ang="0">
                <a:pos x="connsiteX3" y="connsiteY3"/>
              </a:cxn>
            </a:cxnLst>
            <a:rect l="l" t="t" r="r" b="b"/>
            <a:pathLst>
              <a:path w="2665925" h="3079749">
                <a:moveTo>
                  <a:pt x="0" y="0"/>
                </a:moveTo>
                <a:lnTo>
                  <a:pt x="2665925" y="0"/>
                </a:lnTo>
                <a:lnTo>
                  <a:pt x="2665925" y="3079749"/>
                </a:lnTo>
                <a:lnTo>
                  <a:pt x="0" y="3079749"/>
                </a:lnTo>
                <a:close/>
              </a:path>
            </a:pathLst>
          </a:custGeom>
        </p:spPr>
        <p:txBody>
          <a:bodyPr wrap="square">
            <a:noAutofit/>
          </a:bodyPr>
          <a:lstStyle>
            <a:lvl1pPr>
              <a:defRPr sz="1200">
                <a:latin typeface="Lato" panose="020F0502020204030203" pitchFamily="34" charset="77"/>
              </a:defRPr>
            </a:lvl1pPr>
          </a:lstStyle>
          <a:p>
            <a:endParaRPr lang="en-ID"/>
          </a:p>
        </p:txBody>
      </p:sp>
    </p:spTree>
    <p:extLst>
      <p:ext uri="{BB962C8B-B14F-4D97-AF65-F5344CB8AC3E}">
        <p14:creationId xmlns:p14="http://schemas.microsoft.com/office/powerpoint/2010/main" val="1312418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Only No Logo">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11640532" cy="571613"/>
          </a:xfrm>
          <a:prstGeom prst="rect">
            <a:avLst/>
          </a:prstGeom>
        </p:spPr>
        <p:txBody>
          <a:bodyPr>
            <a:noAutofit/>
          </a:bodyPr>
          <a:lstStyle>
            <a:lvl1pPr>
              <a:lnSpc>
                <a:spcPts val="3400"/>
              </a:lnSpc>
              <a:defRPr lang="en-US" sz="3200" kern="1200" dirty="0">
                <a:solidFill>
                  <a:srgbClr val="20358C"/>
                </a:solidFill>
                <a:latin typeface="Microsoft New Tai Lue" charset="0"/>
                <a:ea typeface="Microsoft New Tai Lue" charset="0"/>
                <a:cs typeface="Microsoft New Tai Lue" charset="0"/>
              </a:defRPr>
            </a:lvl1pPr>
          </a:lstStyle>
          <a:p>
            <a:r>
              <a:rPr lang="en-US" dirty="0"/>
              <a:t>Click to edit Master title style</a:t>
            </a:r>
          </a:p>
        </p:txBody>
      </p:sp>
    </p:spTree>
    <p:extLst>
      <p:ext uri="{BB962C8B-B14F-4D97-AF65-F5344CB8AC3E}">
        <p14:creationId xmlns:p14="http://schemas.microsoft.com/office/powerpoint/2010/main" val="36920897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Layout 32 Grey">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C1522EC-A615-1F44-9E65-B9B3921462F3}"/>
              </a:ext>
            </a:extLst>
          </p:cNvPr>
          <p:cNvSpPr/>
          <p:nvPr userDrawn="1"/>
        </p:nvSpPr>
        <p:spPr>
          <a:xfrm>
            <a:off x="0" y="4054058"/>
            <a:ext cx="12192000" cy="2803941"/>
          </a:xfrm>
          <a:prstGeom prst="rect">
            <a:avLst/>
          </a:prstGeom>
          <a:solidFill>
            <a:srgbClr val="EBEC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sp>
        <p:nvSpPr>
          <p:cNvPr id="11" name="Rectangle 10">
            <a:extLst>
              <a:ext uri="{FF2B5EF4-FFF2-40B4-BE49-F238E27FC236}">
                <a16:creationId xmlns:a16="http://schemas.microsoft.com/office/drawing/2014/main" id="{1C44BBEF-0E58-C649-B3FE-EEDE5CA55F1B}"/>
              </a:ext>
            </a:extLst>
          </p:cNvPr>
          <p:cNvSpPr/>
          <p:nvPr userDrawn="1"/>
        </p:nvSpPr>
        <p:spPr>
          <a:xfrm>
            <a:off x="468533" y="362412"/>
            <a:ext cx="568110" cy="52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solidFill>
                <a:srgbClr val="D7D5D4"/>
              </a:solidFill>
            </a:endParaRPr>
          </a:p>
        </p:txBody>
      </p:sp>
      <p:sp>
        <p:nvSpPr>
          <p:cNvPr id="12" name="Content Placeholder 2">
            <a:extLst>
              <a:ext uri="{FF2B5EF4-FFF2-40B4-BE49-F238E27FC236}">
                <a16:creationId xmlns:a16="http://schemas.microsoft.com/office/drawing/2014/main" id="{FD950E50-C7D6-7D40-8DF7-C348E08E2A66}"/>
              </a:ext>
            </a:extLst>
          </p:cNvPr>
          <p:cNvSpPr>
            <a:spLocks noGrp="1"/>
          </p:cNvSpPr>
          <p:nvPr>
            <p:ph idx="12"/>
          </p:nvPr>
        </p:nvSpPr>
        <p:spPr>
          <a:xfrm>
            <a:off x="376270" y="4462819"/>
            <a:ext cx="3298249" cy="2060812"/>
          </a:xfrm>
          <a:prstGeom prst="rect">
            <a:avLst/>
          </a:prstGeom>
        </p:spPr>
        <p:txBody>
          <a:bodyPr/>
          <a:lstStyle>
            <a:lvl1pPr>
              <a:defRPr sz="3200">
                <a:solidFill>
                  <a:srgbClr val="3C3935"/>
                </a:solidFill>
              </a:defRPr>
            </a:lvl1pPr>
            <a:lvl2pPr>
              <a:defRPr sz="2800">
                <a:solidFill>
                  <a:srgbClr val="3C3935"/>
                </a:solidFill>
              </a:defRPr>
            </a:lvl2pPr>
            <a:lvl3pPr>
              <a:defRPr sz="2400">
                <a:solidFill>
                  <a:srgbClr val="3C3935"/>
                </a:solidFill>
              </a:defRPr>
            </a:lvl3pPr>
            <a:lvl4pPr>
              <a:defRPr sz="2000">
                <a:solidFill>
                  <a:srgbClr val="3C3935"/>
                </a:solidFill>
              </a:defRPr>
            </a:lvl4pPr>
            <a:lvl5pPr>
              <a:defRPr sz="2000">
                <a:solidFill>
                  <a:srgbClr val="3C3935"/>
                </a:solidFill>
              </a:defRPr>
            </a:lvl5pPr>
            <a:lvl6pPr>
              <a:defRPr sz="2000"/>
            </a:lvl6pPr>
            <a:lvl7pPr>
              <a:defRPr sz="2000"/>
            </a:lvl7pPr>
            <a:lvl8pPr>
              <a:defRPr sz="2000"/>
            </a:lvl8pPr>
            <a:lvl9pPr>
              <a:defRPr sz="2000"/>
            </a:lvl9pPr>
          </a:lstStyle>
          <a:p>
            <a:pPr lvl="0"/>
            <a:endParaRPr lang="en-US" dirty="0"/>
          </a:p>
        </p:txBody>
      </p:sp>
      <p:sp>
        <p:nvSpPr>
          <p:cNvPr id="17" name="Content Placeholder 2">
            <a:extLst>
              <a:ext uri="{FF2B5EF4-FFF2-40B4-BE49-F238E27FC236}">
                <a16:creationId xmlns:a16="http://schemas.microsoft.com/office/drawing/2014/main" id="{93A424D7-602D-9843-ADDB-36EEC38EC003}"/>
              </a:ext>
            </a:extLst>
          </p:cNvPr>
          <p:cNvSpPr>
            <a:spLocks noGrp="1"/>
          </p:cNvSpPr>
          <p:nvPr>
            <p:ph idx="21"/>
          </p:nvPr>
        </p:nvSpPr>
        <p:spPr>
          <a:xfrm>
            <a:off x="4421881" y="4462819"/>
            <a:ext cx="3298249" cy="2060812"/>
          </a:xfrm>
          <a:prstGeom prst="rect">
            <a:avLst/>
          </a:prstGeom>
        </p:spPr>
        <p:txBody>
          <a:bodyPr/>
          <a:lstStyle>
            <a:lvl1pPr>
              <a:defRPr sz="3200">
                <a:solidFill>
                  <a:srgbClr val="3C3935"/>
                </a:solidFill>
              </a:defRPr>
            </a:lvl1pPr>
            <a:lvl2pPr>
              <a:defRPr sz="2800">
                <a:solidFill>
                  <a:srgbClr val="3C3935"/>
                </a:solidFill>
              </a:defRPr>
            </a:lvl2pPr>
            <a:lvl3pPr>
              <a:defRPr sz="2400">
                <a:solidFill>
                  <a:srgbClr val="3C3935"/>
                </a:solidFill>
              </a:defRPr>
            </a:lvl3pPr>
            <a:lvl4pPr>
              <a:defRPr sz="2000">
                <a:solidFill>
                  <a:srgbClr val="3C3935"/>
                </a:solidFill>
              </a:defRPr>
            </a:lvl4pPr>
            <a:lvl5pPr>
              <a:defRPr sz="2000">
                <a:solidFill>
                  <a:srgbClr val="3C3935"/>
                </a:solidFill>
              </a:defRPr>
            </a:lvl5pPr>
            <a:lvl6pPr>
              <a:defRPr sz="2000"/>
            </a:lvl6pPr>
            <a:lvl7pPr>
              <a:defRPr sz="2000"/>
            </a:lvl7pPr>
            <a:lvl8pPr>
              <a:defRPr sz="2000"/>
            </a:lvl8pPr>
            <a:lvl9pPr>
              <a:defRPr sz="2000"/>
            </a:lvl9pPr>
          </a:lstStyle>
          <a:p>
            <a:pPr lvl="0"/>
            <a:endParaRPr lang="en-US" dirty="0"/>
          </a:p>
        </p:txBody>
      </p:sp>
      <p:sp>
        <p:nvSpPr>
          <p:cNvPr id="18" name="Content Placeholder 2">
            <a:extLst>
              <a:ext uri="{FF2B5EF4-FFF2-40B4-BE49-F238E27FC236}">
                <a16:creationId xmlns:a16="http://schemas.microsoft.com/office/drawing/2014/main" id="{FD2E45EE-26D3-9547-A416-9AF67B3E4A22}"/>
              </a:ext>
            </a:extLst>
          </p:cNvPr>
          <p:cNvSpPr>
            <a:spLocks noGrp="1"/>
          </p:cNvSpPr>
          <p:nvPr>
            <p:ph idx="22"/>
          </p:nvPr>
        </p:nvSpPr>
        <p:spPr>
          <a:xfrm>
            <a:off x="8467492" y="4462819"/>
            <a:ext cx="3298249" cy="2060812"/>
          </a:xfrm>
          <a:prstGeom prst="rect">
            <a:avLst/>
          </a:prstGeom>
        </p:spPr>
        <p:txBody>
          <a:bodyPr/>
          <a:lstStyle>
            <a:lvl1pPr>
              <a:defRPr sz="3200">
                <a:solidFill>
                  <a:srgbClr val="3C3935"/>
                </a:solidFill>
              </a:defRPr>
            </a:lvl1pPr>
            <a:lvl2pPr>
              <a:defRPr sz="2800">
                <a:solidFill>
                  <a:srgbClr val="3C3935"/>
                </a:solidFill>
              </a:defRPr>
            </a:lvl2pPr>
            <a:lvl3pPr>
              <a:defRPr sz="2400">
                <a:solidFill>
                  <a:srgbClr val="3C3935"/>
                </a:solidFill>
              </a:defRPr>
            </a:lvl3pPr>
            <a:lvl4pPr>
              <a:defRPr sz="2000">
                <a:solidFill>
                  <a:srgbClr val="3C3935"/>
                </a:solidFill>
              </a:defRPr>
            </a:lvl4pPr>
            <a:lvl5pPr>
              <a:defRPr sz="2000">
                <a:solidFill>
                  <a:srgbClr val="3C3935"/>
                </a:solidFill>
              </a:defRPr>
            </a:lvl5pPr>
            <a:lvl6pPr>
              <a:defRPr sz="2000"/>
            </a:lvl6pPr>
            <a:lvl7pPr>
              <a:defRPr sz="2000"/>
            </a:lvl7pPr>
            <a:lvl8pPr>
              <a:defRPr sz="2000"/>
            </a:lvl8pPr>
            <a:lvl9pPr>
              <a:defRPr sz="2000"/>
            </a:lvl9pPr>
          </a:lstStyle>
          <a:p>
            <a:pPr lvl="0"/>
            <a:endParaRPr lang="en-US" dirty="0"/>
          </a:p>
        </p:txBody>
      </p:sp>
      <p:sp>
        <p:nvSpPr>
          <p:cNvPr id="19" name="Content Placeholder 2">
            <a:extLst>
              <a:ext uri="{FF2B5EF4-FFF2-40B4-BE49-F238E27FC236}">
                <a16:creationId xmlns:a16="http://schemas.microsoft.com/office/drawing/2014/main" id="{1534DF1F-119C-404C-95BE-EC45113B3D5E}"/>
              </a:ext>
            </a:extLst>
          </p:cNvPr>
          <p:cNvSpPr>
            <a:spLocks noGrp="1"/>
          </p:cNvSpPr>
          <p:nvPr>
            <p:ph idx="23"/>
          </p:nvPr>
        </p:nvSpPr>
        <p:spPr>
          <a:xfrm>
            <a:off x="10361" y="1649186"/>
            <a:ext cx="4050791" cy="2404872"/>
          </a:xfrm>
          <a:prstGeom prst="rect">
            <a:avLst/>
          </a:prstGeom>
        </p:spPr>
        <p:txBody>
          <a:bodyPr/>
          <a:lstStyle>
            <a:lvl1pPr>
              <a:defRPr sz="3200">
                <a:solidFill>
                  <a:srgbClr val="3C3935"/>
                </a:solidFill>
              </a:defRPr>
            </a:lvl1pPr>
            <a:lvl2pPr>
              <a:defRPr sz="2800">
                <a:solidFill>
                  <a:srgbClr val="3C3935"/>
                </a:solidFill>
              </a:defRPr>
            </a:lvl2pPr>
            <a:lvl3pPr>
              <a:defRPr sz="2400">
                <a:solidFill>
                  <a:srgbClr val="3C3935"/>
                </a:solidFill>
              </a:defRPr>
            </a:lvl3pPr>
            <a:lvl4pPr>
              <a:defRPr sz="2000">
                <a:solidFill>
                  <a:srgbClr val="3C3935"/>
                </a:solidFill>
              </a:defRPr>
            </a:lvl4pPr>
            <a:lvl5pPr>
              <a:defRPr sz="2000">
                <a:solidFill>
                  <a:srgbClr val="3C3935"/>
                </a:solidFill>
              </a:defRPr>
            </a:lvl5pPr>
            <a:lvl6pPr>
              <a:defRPr sz="2000"/>
            </a:lvl6pPr>
            <a:lvl7pPr>
              <a:defRPr sz="2000"/>
            </a:lvl7pPr>
            <a:lvl8pPr>
              <a:defRPr sz="2000"/>
            </a:lvl8pPr>
            <a:lvl9pPr>
              <a:defRPr sz="2000"/>
            </a:lvl9pPr>
          </a:lstStyle>
          <a:p>
            <a:pPr lvl="0"/>
            <a:endParaRPr lang="en-US" dirty="0"/>
          </a:p>
        </p:txBody>
      </p:sp>
      <p:sp>
        <p:nvSpPr>
          <p:cNvPr id="21" name="Content Placeholder 2">
            <a:extLst>
              <a:ext uri="{FF2B5EF4-FFF2-40B4-BE49-F238E27FC236}">
                <a16:creationId xmlns:a16="http://schemas.microsoft.com/office/drawing/2014/main" id="{088699C1-DD3D-D249-854D-55EE09611E1B}"/>
              </a:ext>
            </a:extLst>
          </p:cNvPr>
          <p:cNvSpPr>
            <a:spLocks noGrp="1"/>
          </p:cNvSpPr>
          <p:nvPr>
            <p:ph idx="25"/>
          </p:nvPr>
        </p:nvSpPr>
        <p:spPr>
          <a:xfrm>
            <a:off x="8141209" y="1649186"/>
            <a:ext cx="4050791" cy="2404872"/>
          </a:xfrm>
          <a:prstGeom prst="rect">
            <a:avLst/>
          </a:prstGeom>
        </p:spPr>
        <p:txBody>
          <a:bodyPr/>
          <a:lstStyle>
            <a:lvl1pPr>
              <a:defRPr sz="3200">
                <a:solidFill>
                  <a:srgbClr val="3C3935"/>
                </a:solidFill>
              </a:defRPr>
            </a:lvl1pPr>
            <a:lvl2pPr>
              <a:defRPr sz="2800">
                <a:solidFill>
                  <a:srgbClr val="3C3935"/>
                </a:solidFill>
              </a:defRPr>
            </a:lvl2pPr>
            <a:lvl3pPr>
              <a:defRPr sz="2400">
                <a:solidFill>
                  <a:srgbClr val="3C3935"/>
                </a:solidFill>
              </a:defRPr>
            </a:lvl3pPr>
            <a:lvl4pPr>
              <a:defRPr sz="2000">
                <a:solidFill>
                  <a:srgbClr val="3C3935"/>
                </a:solidFill>
              </a:defRPr>
            </a:lvl4pPr>
            <a:lvl5pPr>
              <a:defRPr sz="2000">
                <a:solidFill>
                  <a:srgbClr val="3C3935"/>
                </a:solidFill>
              </a:defRPr>
            </a:lvl5pPr>
            <a:lvl6pPr>
              <a:defRPr sz="2000"/>
            </a:lvl6pPr>
            <a:lvl7pPr>
              <a:defRPr sz="2000"/>
            </a:lvl7pPr>
            <a:lvl8pPr>
              <a:defRPr sz="2000"/>
            </a:lvl8pPr>
            <a:lvl9pPr>
              <a:defRPr sz="2000"/>
            </a:lvl9pPr>
          </a:lstStyle>
          <a:p>
            <a:pPr lvl="0"/>
            <a:endParaRPr lang="en-US" dirty="0"/>
          </a:p>
        </p:txBody>
      </p:sp>
      <p:sp>
        <p:nvSpPr>
          <p:cNvPr id="22" name="Content Placeholder 2">
            <a:extLst>
              <a:ext uri="{FF2B5EF4-FFF2-40B4-BE49-F238E27FC236}">
                <a16:creationId xmlns:a16="http://schemas.microsoft.com/office/drawing/2014/main" id="{76955239-77BA-0248-B5DB-D8D0D65C30D1}"/>
              </a:ext>
            </a:extLst>
          </p:cNvPr>
          <p:cNvSpPr>
            <a:spLocks noGrp="1"/>
          </p:cNvSpPr>
          <p:nvPr>
            <p:ph idx="26"/>
          </p:nvPr>
        </p:nvSpPr>
        <p:spPr>
          <a:xfrm>
            <a:off x="4090418" y="1649186"/>
            <a:ext cx="4050791" cy="2404872"/>
          </a:xfrm>
          <a:prstGeom prst="rect">
            <a:avLst/>
          </a:prstGeom>
        </p:spPr>
        <p:txBody>
          <a:bodyPr/>
          <a:lstStyle>
            <a:lvl1pPr>
              <a:defRPr sz="3200">
                <a:solidFill>
                  <a:srgbClr val="3C3935"/>
                </a:solidFill>
              </a:defRPr>
            </a:lvl1pPr>
            <a:lvl2pPr>
              <a:defRPr sz="2800">
                <a:solidFill>
                  <a:srgbClr val="3C3935"/>
                </a:solidFill>
              </a:defRPr>
            </a:lvl2pPr>
            <a:lvl3pPr>
              <a:defRPr sz="2400">
                <a:solidFill>
                  <a:srgbClr val="3C3935"/>
                </a:solidFill>
              </a:defRPr>
            </a:lvl3pPr>
            <a:lvl4pPr>
              <a:defRPr sz="2000">
                <a:solidFill>
                  <a:srgbClr val="3C3935"/>
                </a:solidFill>
              </a:defRPr>
            </a:lvl4pPr>
            <a:lvl5pPr>
              <a:defRPr sz="2000">
                <a:solidFill>
                  <a:srgbClr val="3C3935"/>
                </a:solidFill>
              </a:defRPr>
            </a:lvl5pPr>
            <a:lvl6pPr>
              <a:defRPr sz="2000"/>
            </a:lvl6pPr>
            <a:lvl7pPr>
              <a:defRPr sz="2000"/>
            </a:lvl7pPr>
            <a:lvl8pPr>
              <a:defRPr sz="2000"/>
            </a:lvl8pPr>
            <a:lvl9pPr>
              <a:defRPr sz="2000"/>
            </a:lvl9pPr>
          </a:lstStyle>
          <a:p>
            <a:pPr lvl="0"/>
            <a:endParaRPr lang="en-US" dirty="0"/>
          </a:p>
        </p:txBody>
      </p:sp>
      <p:sp>
        <p:nvSpPr>
          <p:cNvPr id="13" name="Title 1">
            <a:extLst>
              <a:ext uri="{FF2B5EF4-FFF2-40B4-BE49-F238E27FC236}">
                <a16:creationId xmlns:a16="http://schemas.microsoft.com/office/drawing/2014/main" id="{F0D7DC7B-BCFA-DE40-B6AE-F748A5BAC17E}"/>
              </a:ext>
            </a:extLst>
          </p:cNvPr>
          <p:cNvSpPr>
            <a:spLocks noGrp="1"/>
          </p:cNvSpPr>
          <p:nvPr>
            <p:ph type="ctrTitle"/>
          </p:nvPr>
        </p:nvSpPr>
        <p:spPr>
          <a:xfrm>
            <a:off x="341784" y="675155"/>
            <a:ext cx="11206396" cy="714256"/>
          </a:xfrm>
          <a:prstGeom prst="rect">
            <a:avLst/>
          </a:prstGeom>
        </p:spPr>
        <p:txBody>
          <a:bodyPr anchor="t"/>
          <a:lstStyle>
            <a:lvl1pPr algn="l">
              <a:defRPr sz="4000" b="1">
                <a:solidFill>
                  <a:srgbClr val="3C3935"/>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302987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6"/>
            <a:ext cx="10515600" cy="896516"/>
          </a:xfrm>
        </p:spPr>
        <p:txBody>
          <a:bodyPr>
            <a:normAutofit/>
          </a:bodyPr>
          <a:lstStyle>
            <a:lvl1pPr>
              <a:defRPr sz="3200" b="1" spc="300">
                <a:solidFill>
                  <a:schemeClr val="accent2"/>
                </a:solidFill>
                <a:latin typeface="Arial Black" panose="020B0A040201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838200" y="1457325"/>
            <a:ext cx="10515600" cy="4719638"/>
          </a:xfrm>
        </p:spPr>
        <p:txBody>
          <a:bodyPr/>
          <a:lstStyle>
            <a:lvl1pPr>
              <a:defRPr>
                <a:solidFill>
                  <a:schemeClr val="bg1"/>
                </a:solidFill>
                <a:latin typeface="Roboto" panose="02000000000000000000" pitchFamily="2" charset="0"/>
                <a:ea typeface="Roboto" panose="02000000000000000000" pitchFamily="2" charset="0"/>
              </a:defRPr>
            </a:lvl1pPr>
            <a:lvl2pPr>
              <a:defRPr>
                <a:solidFill>
                  <a:schemeClr val="bg1"/>
                </a:solidFill>
                <a:latin typeface="Roboto" panose="02000000000000000000" pitchFamily="2" charset="0"/>
                <a:ea typeface="Roboto" panose="02000000000000000000" pitchFamily="2" charset="0"/>
              </a:defRPr>
            </a:lvl2pPr>
            <a:lvl3pPr>
              <a:defRPr>
                <a:solidFill>
                  <a:schemeClr val="bg1"/>
                </a:solidFill>
                <a:latin typeface="Roboto" panose="02000000000000000000" pitchFamily="2" charset="0"/>
                <a:ea typeface="Roboto" panose="02000000000000000000" pitchFamily="2" charset="0"/>
              </a:defRPr>
            </a:lvl3pPr>
            <a:lvl4pPr>
              <a:defRPr>
                <a:solidFill>
                  <a:schemeClr val="bg1"/>
                </a:solidFill>
                <a:latin typeface="Roboto" panose="02000000000000000000" pitchFamily="2" charset="0"/>
                <a:ea typeface="Roboto" panose="02000000000000000000" pitchFamily="2" charset="0"/>
              </a:defRPr>
            </a:lvl4pPr>
            <a:lvl5pPr>
              <a:defRPr>
                <a:solidFill>
                  <a:schemeClr val="bg1"/>
                </a:solidFill>
                <a:latin typeface="Roboto" panose="02000000000000000000" pitchFamily="2" charset="0"/>
                <a:ea typeface="Roboto"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CED049C-E8B9-4725-81D3-D4CE04A1C5DC}" type="datetimeFigureOut">
              <a:rPr lang="en-US" smtClean="0"/>
              <a:t>5/8/2024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414805-7DBA-4D8A-A60F-E0FDB7C3CBEC}" type="slidenum">
              <a:rPr lang="en-US" smtClean="0"/>
              <a:t>‹#›</a:t>
            </a:fld>
            <a:endParaRPr lang="en-US"/>
          </a:p>
        </p:txBody>
      </p:sp>
    </p:spTree>
    <p:extLst>
      <p:ext uri="{BB962C8B-B14F-4D97-AF65-F5344CB8AC3E}">
        <p14:creationId xmlns:p14="http://schemas.microsoft.com/office/powerpoint/2010/main" val="2200362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b="1">
                <a:solidFill>
                  <a:srgbClr val="EE752E"/>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ED049C-E8B9-4725-81D3-D4CE04A1C5DC}" type="datetimeFigureOut">
              <a:rPr lang="en-US" smtClean="0"/>
              <a:t>5/8/2024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414805-7DBA-4D8A-A60F-E0FDB7C3CBEC}" type="slidenum">
              <a:rPr lang="en-US" smtClean="0"/>
              <a:t>‹#›</a:t>
            </a:fld>
            <a:endParaRPr lang="en-US"/>
          </a:p>
        </p:txBody>
      </p:sp>
    </p:spTree>
    <p:extLst>
      <p:ext uri="{BB962C8B-B14F-4D97-AF65-F5344CB8AC3E}">
        <p14:creationId xmlns:p14="http://schemas.microsoft.com/office/powerpoint/2010/main" val="16108351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10515600" cy="902957"/>
          </a:xfrm>
        </p:spPr>
        <p:txBody>
          <a:bodyPr>
            <a:normAutofit/>
          </a:bodyPr>
          <a:lstStyle>
            <a:lvl1pPr>
              <a:defRPr sz="3200" b="1" spc="300">
                <a:solidFill>
                  <a:schemeClr val="accent2"/>
                </a:solidFill>
                <a:latin typeface="Arial Black" panose="020B0A04020102020204" pitchFamily="34" charset="0"/>
              </a:defRPr>
            </a:lvl1pPr>
          </a:lstStyle>
          <a:p>
            <a:r>
              <a:rPr lang="en-US" dirty="0"/>
              <a:t>CLICK TO EDIT MASTER TITLE STYLE</a:t>
            </a:r>
          </a:p>
        </p:txBody>
      </p:sp>
      <p:sp>
        <p:nvSpPr>
          <p:cNvPr id="3" name="Content Placeholder 2"/>
          <p:cNvSpPr>
            <a:spLocks noGrp="1"/>
          </p:cNvSpPr>
          <p:nvPr>
            <p:ph sz="half" idx="1"/>
          </p:nvPr>
        </p:nvSpPr>
        <p:spPr>
          <a:xfrm>
            <a:off x="838200" y="1268082"/>
            <a:ext cx="5181600" cy="4351338"/>
          </a:xfrm>
        </p:spPr>
        <p:txBody>
          <a:bodyPr/>
          <a:lstStyle>
            <a:lvl1pPr>
              <a:defRPr>
                <a:solidFill>
                  <a:schemeClr val="bg1"/>
                </a:solidFill>
                <a:latin typeface="Roboto" panose="02000000000000000000" pitchFamily="2" charset="0"/>
                <a:ea typeface="Roboto" panose="02000000000000000000" pitchFamily="2" charset="0"/>
              </a:defRPr>
            </a:lvl1pPr>
            <a:lvl2pPr>
              <a:defRPr>
                <a:solidFill>
                  <a:schemeClr val="bg1"/>
                </a:solidFill>
                <a:latin typeface="Roboto" panose="02000000000000000000" pitchFamily="2" charset="0"/>
                <a:ea typeface="Roboto" panose="02000000000000000000" pitchFamily="2" charset="0"/>
              </a:defRPr>
            </a:lvl2pPr>
            <a:lvl3pPr>
              <a:defRPr>
                <a:solidFill>
                  <a:schemeClr val="bg1"/>
                </a:solidFill>
                <a:latin typeface="Roboto" panose="02000000000000000000" pitchFamily="2" charset="0"/>
                <a:ea typeface="Roboto" panose="02000000000000000000" pitchFamily="2" charset="0"/>
              </a:defRPr>
            </a:lvl3pPr>
            <a:lvl4pPr>
              <a:defRPr>
                <a:solidFill>
                  <a:schemeClr val="bg1"/>
                </a:solidFill>
                <a:latin typeface="Roboto" panose="02000000000000000000" pitchFamily="2" charset="0"/>
                <a:ea typeface="Roboto" panose="02000000000000000000" pitchFamily="2" charset="0"/>
              </a:defRPr>
            </a:lvl4pPr>
            <a:lvl5pPr>
              <a:defRPr>
                <a:solidFill>
                  <a:schemeClr val="bg1"/>
                </a:solidFill>
                <a:latin typeface="Roboto" panose="02000000000000000000" pitchFamily="2" charset="0"/>
                <a:ea typeface="Roboto"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268082"/>
            <a:ext cx="5181600" cy="4351338"/>
          </a:xfrm>
        </p:spPr>
        <p:txBody>
          <a:bodyPr/>
          <a:lstStyle>
            <a:lvl1pPr>
              <a:defRPr>
                <a:solidFill>
                  <a:schemeClr val="bg1"/>
                </a:solidFill>
                <a:latin typeface="Roboto" panose="02000000000000000000" pitchFamily="2" charset="0"/>
                <a:ea typeface="Roboto" panose="02000000000000000000" pitchFamily="2" charset="0"/>
              </a:defRPr>
            </a:lvl1pPr>
            <a:lvl2pPr>
              <a:defRPr>
                <a:solidFill>
                  <a:schemeClr val="bg1"/>
                </a:solidFill>
                <a:latin typeface="Roboto" panose="02000000000000000000" pitchFamily="2" charset="0"/>
                <a:ea typeface="Roboto" panose="02000000000000000000" pitchFamily="2" charset="0"/>
              </a:defRPr>
            </a:lvl2pPr>
            <a:lvl3pPr>
              <a:defRPr>
                <a:solidFill>
                  <a:schemeClr val="bg1"/>
                </a:solidFill>
                <a:latin typeface="Roboto" panose="02000000000000000000" pitchFamily="2" charset="0"/>
                <a:ea typeface="Roboto" panose="02000000000000000000" pitchFamily="2" charset="0"/>
              </a:defRPr>
            </a:lvl3pPr>
            <a:lvl4pPr>
              <a:defRPr>
                <a:solidFill>
                  <a:schemeClr val="bg1"/>
                </a:solidFill>
                <a:latin typeface="Roboto" panose="02000000000000000000" pitchFamily="2" charset="0"/>
                <a:ea typeface="Roboto" panose="02000000000000000000" pitchFamily="2" charset="0"/>
              </a:defRPr>
            </a:lvl4pPr>
            <a:lvl5pPr>
              <a:defRPr>
                <a:solidFill>
                  <a:schemeClr val="bg1"/>
                </a:solidFill>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CED049C-E8B9-4725-81D3-D4CE04A1C5DC}" type="datetimeFigureOut">
              <a:rPr lang="en-US" smtClean="0"/>
              <a:t>5/8/2024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414805-7DBA-4D8A-A60F-E0FDB7C3CBEC}" type="slidenum">
              <a:rPr lang="en-US" smtClean="0"/>
              <a:t>‹#›</a:t>
            </a:fld>
            <a:endParaRPr lang="en-US"/>
          </a:p>
        </p:txBody>
      </p:sp>
    </p:spTree>
    <p:extLst>
      <p:ext uri="{BB962C8B-B14F-4D97-AF65-F5344CB8AC3E}">
        <p14:creationId xmlns:p14="http://schemas.microsoft.com/office/powerpoint/2010/main" val="1280444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5"/>
            <a:ext cx="10515600" cy="911583"/>
          </a:xfrm>
        </p:spPr>
        <p:txBody>
          <a:bodyPr>
            <a:normAutofit/>
          </a:bodyPr>
          <a:lstStyle>
            <a:lvl1pPr>
              <a:defRPr sz="3200" b="1" spc="300">
                <a:solidFill>
                  <a:schemeClr val="accent2"/>
                </a:solidFill>
                <a:latin typeface="Arial Black" panose="020B0A04020102020204" pitchFamily="34" charset="0"/>
              </a:defRPr>
            </a:lvl1pPr>
          </a:lstStyle>
          <a:p>
            <a:r>
              <a:rPr lang="en-US" dirty="0"/>
              <a:t>CLICK TO EDIT MASTER TITLE STYLE</a:t>
            </a:r>
          </a:p>
        </p:txBody>
      </p:sp>
      <p:sp>
        <p:nvSpPr>
          <p:cNvPr id="3" name="Text Placeholder 2"/>
          <p:cNvSpPr>
            <a:spLocks noGrp="1"/>
          </p:cNvSpPr>
          <p:nvPr>
            <p:ph type="body" idx="1"/>
          </p:nvPr>
        </p:nvSpPr>
        <p:spPr>
          <a:xfrm>
            <a:off x="836612" y="1276708"/>
            <a:ext cx="5157787" cy="823912"/>
          </a:xfrm>
        </p:spPr>
        <p:txBody>
          <a:bodyPr anchor="t"/>
          <a:lstStyle>
            <a:lvl1pPr marL="0" indent="0">
              <a:buNone/>
              <a:defRPr sz="2400" b="1">
                <a:solidFill>
                  <a:schemeClr val="accent6"/>
                </a:solidFill>
                <a:latin typeface="Roboto" panose="02000000000000000000" pitchFamily="2" charset="0"/>
                <a:ea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6612" y="2100620"/>
            <a:ext cx="5157787" cy="3684588"/>
          </a:xfrm>
        </p:spPr>
        <p:txBody>
          <a:bodyPr/>
          <a:lstStyle>
            <a:lvl1pPr>
              <a:defRPr>
                <a:solidFill>
                  <a:schemeClr val="bg1"/>
                </a:solidFill>
                <a:latin typeface="Roboto" panose="02000000000000000000" pitchFamily="2" charset="0"/>
                <a:ea typeface="Roboto" panose="02000000000000000000" pitchFamily="2" charset="0"/>
              </a:defRPr>
            </a:lvl1pPr>
            <a:lvl2pPr>
              <a:defRPr>
                <a:solidFill>
                  <a:schemeClr val="bg1"/>
                </a:solidFill>
                <a:latin typeface="Roboto" panose="02000000000000000000" pitchFamily="2" charset="0"/>
                <a:ea typeface="Roboto" panose="02000000000000000000" pitchFamily="2" charset="0"/>
              </a:defRPr>
            </a:lvl2pPr>
            <a:lvl3pPr>
              <a:defRPr>
                <a:solidFill>
                  <a:schemeClr val="bg1"/>
                </a:solidFill>
                <a:latin typeface="Roboto" panose="02000000000000000000" pitchFamily="2" charset="0"/>
                <a:ea typeface="Roboto" panose="02000000000000000000" pitchFamily="2" charset="0"/>
              </a:defRPr>
            </a:lvl3pPr>
            <a:lvl4pPr>
              <a:defRPr>
                <a:solidFill>
                  <a:schemeClr val="bg1"/>
                </a:solidFill>
                <a:latin typeface="Roboto" panose="02000000000000000000" pitchFamily="2" charset="0"/>
                <a:ea typeface="Roboto" panose="02000000000000000000" pitchFamily="2" charset="0"/>
              </a:defRPr>
            </a:lvl4pPr>
            <a:lvl5pPr>
              <a:defRPr>
                <a:solidFill>
                  <a:schemeClr val="bg1"/>
                </a:solidFill>
                <a:latin typeface="Roboto" panose="02000000000000000000" pitchFamily="2" charset="0"/>
                <a:ea typeface="Roboto"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69024" y="1276708"/>
            <a:ext cx="5183188" cy="823912"/>
          </a:xfrm>
        </p:spPr>
        <p:txBody>
          <a:bodyPr anchor="t"/>
          <a:lstStyle>
            <a:lvl1pPr marL="0" indent="0">
              <a:buNone/>
              <a:defRPr sz="2400" b="1">
                <a:solidFill>
                  <a:schemeClr val="accent6"/>
                </a:solidFill>
                <a:latin typeface="Roboto" panose="02000000000000000000" pitchFamily="2" charset="0"/>
                <a:ea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69024" y="2100620"/>
            <a:ext cx="5183188" cy="3684588"/>
          </a:xfrm>
        </p:spPr>
        <p:txBody>
          <a:bodyPr/>
          <a:lstStyle>
            <a:lvl1pPr>
              <a:defRPr>
                <a:solidFill>
                  <a:schemeClr val="bg1"/>
                </a:solidFill>
                <a:latin typeface="Roboto" panose="02000000000000000000" pitchFamily="2" charset="0"/>
                <a:ea typeface="Roboto" panose="02000000000000000000" pitchFamily="2" charset="0"/>
              </a:defRPr>
            </a:lvl1pPr>
            <a:lvl2pPr>
              <a:defRPr>
                <a:solidFill>
                  <a:schemeClr val="bg1"/>
                </a:solidFill>
                <a:latin typeface="Roboto" panose="02000000000000000000" pitchFamily="2" charset="0"/>
                <a:ea typeface="Roboto" panose="02000000000000000000" pitchFamily="2" charset="0"/>
              </a:defRPr>
            </a:lvl2pPr>
            <a:lvl3pPr>
              <a:defRPr>
                <a:solidFill>
                  <a:schemeClr val="bg1"/>
                </a:solidFill>
                <a:latin typeface="Roboto" panose="02000000000000000000" pitchFamily="2" charset="0"/>
                <a:ea typeface="Roboto" panose="02000000000000000000" pitchFamily="2" charset="0"/>
              </a:defRPr>
            </a:lvl3pPr>
            <a:lvl4pPr>
              <a:defRPr>
                <a:solidFill>
                  <a:schemeClr val="bg1"/>
                </a:solidFill>
                <a:latin typeface="Roboto" panose="02000000000000000000" pitchFamily="2" charset="0"/>
                <a:ea typeface="Roboto" panose="02000000000000000000" pitchFamily="2" charset="0"/>
              </a:defRPr>
            </a:lvl4pPr>
            <a:lvl5pPr>
              <a:defRPr>
                <a:solidFill>
                  <a:schemeClr val="bg1"/>
                </a:solidFill>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CED049C-E8B9-4725-81D3-D4CE04A1C5DC}" type="datetimeFigureOut">
              <a:rPr lang="en-US" smtClean="0"/>
              <a:t>5/8/2024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414805-7DBA-4D8A-A60F-E0FDB7C3CBEC}" type="slidenum">
              <a:rPr lang="en-US" smtClean="0"/>
              <a:t>‹#›</a:t>
            </a:fld>
            <a:endParaRPr lang="en-US"/>
          </a:p>
        </p:txBody>
      </p:sp>
    </p:spTree>
    <p:extLst>
      <p:ext uri="{BB962C8B-B14F-4D97-AF65-F5344CB8AC3E}">
        <p14:creationId xmlns:p14="http://schemas.microsoft.com/office/powerpoint/2010/main" val="31424590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tx1"/>
                </a:solidFill>
                <a:latin typeface="+mj-lt"/>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CED049C-E8B9-4725-81D3-D4CE04A1C5DC}" type="datetimeFigureOut">
              <a:rPr lang="en-US" smtClean="0"/>
              <a:t>5/8/2024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414805-7DBA-4D8A-A60F-E0FDB7C3CBEC}" type="slidenum">
              <a:rPr lang="en-US" smtClean="0"/>
              <a:t>‹#›</a:t>
            </a:fld>
            <a:endParaRPr lang="en-US"/>
          </a:p>
        </p:txBody>
      </p:sp>
    </p:spTree>
    <p:extLst>
      <p:ext uri="{BB962C8B-B14F-4D97-AF65-F5344CB8AC3E}">
        <p14:creationId xmlns:p14="http://schemas.microsoft.com/office/powerpoint/2010/main" val="1491015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ED049C-E8B9-4725-81D3-D4CE04A1C5DC}" type="datetimeFigureOut">
              <a:rPr lang="en-US" smtClean="0"/>
              <a:t>5/8/2024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414805-7DBA-4D8A-A60F-E0FDB7C3CBEC}" type="slidenum">
              <a:rPr lang="en-US" smtClean="0"/>
              <a:t>‹#›</a:t>
            </a:fld>
            <a:endParaRPr lang="en-US"/>
          </a:p>
        </p:txBody>
      </p:sp>
    </p:spTree>
    <p:extLst>
      <p:ext uri="{BB962C8B-B14F-4D97-AF65-F5344CB8AC3E}">
        <p14:creationId xmlns:p14="http://schemas.microsoft.com/office/powerpoint/2010/main" val="2400036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1">
                <a:solidFill>
                  <a:srgbClr val="2E2E2D"/>
                </a:solidFill>
              </a:defRPr>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solidFill>
                  <a:schemeClr val="tx1">
                    <a:lumMod val="75000"/>
                    <a:lumOff val="25000"/>
                  </a:schemeClr>
                </a:solidFill>
              </a:defRPr>
            </a:lvl1pPr>
            <a:lvl2pPr>
              <a:defRPr sz="2800">
                <a:solidFill>
                  <a:schemeClr val="tx1">
                    <a:lumMod val="75000"/>
                    <a:lumOff val="25000"/>
                  </a:schemeClr>
                </a:solidFill>
              </a:defRPr>
            </a:lvl2pPr>
            <a:lvl3pPr>
              <a:defRPr sz="24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CED049C-E8B9-4725-81D3-D4CE04A1C5DC}" type="datetimeFigureOut">
              <a:rPr lang="en-US" smtClean="0"/>
              <a:t>5/8/2024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414805-7DBA-4D8A-A60F-E0FDB7C3CBEC}" type="slidenum">
              <a:rPr lang="en-US" smtClean="0"/>
              <a:t>‹#›</a:t>
            </a:fld>
            <a:endParaRPr lang="en-US"/>
          </a:p>
        </p:txBody>
      </p:sp>
    </p:spTree>
    <p:extLst>
      <p:ext uri="{BB962C8B-B14F-4D97-AF65-F5344CB8AC3E}">
        <p14:creationId xmlns:p14="http://schemas.microsoft.com/office/powerpoint/2010/main" val="3634506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rgbClr val="2E2E2D"/>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CED049C-E8B9-4725-81D3-D4CE04A1C5DC}" type="datetimeFigureOut">
              <a:rPr lang="en-US" smtClean="0"/>
              <a:t>5/8/2024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414805-7DBA-4D8A-A60F-E0FDB7C3CBEC}" type="slidenum">
              <a:rPr lang="en-US" smtClean="0"/>
              <a:t>‹#›</a:t>
            </a:fld>
            <a:endParaRPr lang="en-US"/>
          </a:p>
        </p:txBody>
      </p:sp>
    </p:spTree>
    <p:extLst>
      <p:ext uri="{BB962C8B-B14F-4D97-AF65-F5344CB8AC3E}">
        <p14:creationId xmlns:p14="http://schemas.microsoft.com/office/powerpoint/2010/main" val="3653347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308985"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ED049C-E8B9-4725-81D3-D4CE04A1C5DC}" type="datetimeFigureOut">
              <a:rPr lang="en-US" smtClean="0"/>
              <a:t>5/8/2024</a:t>
            </a:fld>
            <a:endParaRPr lang="en-US"/>
          </a:p>
        </p:txBody>
      </p:sp>
      <p:sp>
        <p:nvSpPr>
          <p:cNvPr id="5" name="Footer Placeholder 4"/>
          <p:cNvSpPr>
            <a:spLocks noGrp="1"/>
          </p:cNvSpPr>
          <p:nvPr>
            <p:ph type="ftr" sz="quarter" idx="3"/>
          </p:nvPr>
        </p:nvSpPr>
        <p:spPr>
          <a:xfrm>
            <a:off x="619887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607040" y="6356350"/>
            <a:ext cx="7467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414805-7DBA-4D8A-A60F-E0FDB7C3CBEC}" type="slidenum">
              <a:rPr lang="en-US" smtClean="0"/>
              <a:t>‹#›</a:t>
            </a:fld>
            <a:endParaRPr lang="en-US"/>
          </a:p>
        </p:txBody>
      </p:sp>
    </p:spTree>
    <p:extLst>
      <p:ext uri="{BB962C8B-B14F-4D97-AF65-F5344CB8AC3E}">
        <p14:creationId xmlns:p14="http://schemas.microsoft.com/office/powerpoint/2010/main" val="5201837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6" r:id="rId13"/>
    <p:sldLayoutId id="2147483689" r:id="rId14"/>
    <p:sldLayoutId id="2147483690" r:id="rId15"/>
    <p:sldLayoutId id="2147483691" r:id="rId16"/>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12.jpg"/><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16.jpeg"/><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jpg"/><Relationship Id="rId18" Type="http://schemas.openxmlformats.org/officeDocument/2006/relationships/image" Target="../media/image32.png"/><Relationship Id="rId3" Type="http://schemas.openxmlformats.org/officeDocument/2006/relationships/image" Target="../media/image17.png"/><Relationship Id="rId21" Type="http://schemas.openxmlformats.org/officeDocument/2006/relationships/image" Target="../media/image35.pn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1.png"/><Relationship Id="rId2" Type="http://schemas.openxmlformats.org/officeDocument/2006/relationships/notesSlide" Target="../notesSlides/notesSlide14.xml"/><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png"/><Relationship Id="rId19" Type="http://schemas.openxmlformats.org/officeDocument/2006/relationships/image" Target="../media/image33.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3.xml"/><Relationship Id="rId7" Type="http://schemas.openxmlformats.org/officeDocument/2006/relationships/image" Target="../media/image8.png"/><Relationship Id="rId2" Type="http://schemas.openxmlformats.org/officeDocument/2006/relationships/slideLayout" Target="../slideLayouts/slideLayout15.xml"/><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hyperlink" Target="https://experience.arcgis.com/experience/5e49e22d0a9740908c5edc9b46b9f704/page/Home/" TargetMode="External"/><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hyperlink" Target="https://dbia.org/wp-content/uploads/2018/05/Primer-Progressive-Design-Build.pdf"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jp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outdoor, road, way, highway&#10;&#10;Description automatically generated">
            <a:extLst>
              <a:ext uri="{FF2B5EF4-FFF2-40B4-BE49-F238E27FC236}">
                <a16:creationId xmlns:a16="http://schemas.microsoft.com/office/drawing/2014/main" id="{C8DED448-5C80-CE3A-AF77-512F2A1524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1418" cy="7071919"/>
          </a:xfrm>
          <a:prstGeom prst="rect">
            <a:avLst/>
          </a:prstGeom>
        </p:spPr>
      </p:pic>
      <p:pic>
        <p:nvPicPr>
          <p:cNvPr id="14" name="Picture 13" descr="A black screen with orange and blue squares&#10;&#10;Description automatically generated">
            <a:extLst>
              <a:ext uri="{FF2B5EF4-FFF2-40B4-BE49-F238E27FC236}">
                <a16:creationId xmlns:a16="http://schemas.microsoft.com/office/drawing/2014/main" id="{30F5B595-2B5D-40AE-A3A4-4B1167ACEEBC}"/>
              </a:ext>
            </a:extLst>
          </p:cNvPr>
          <p:cNvPicPr>
            <a:picLocks noChangeAspect="1"/>
          </p:cNvPicPr>
          <p:nvPr/>
        </p:nvPicPr>
        <p:blipFill rotWithShape="1">
          <a:blip r:embed="rId4">
            <a:extLst>
              <a:ext uri="{28A0092B-C50C-407E-A947-70E740481C1C}">
                <a14:useLocalDpi xmlns:a14="http://schemas.microsoft.com/office/drawing/2010/main" val="0"/>
              </a:ext>
            </a:extLst>
          </a:blip>
          <a:srcRect t="89834" r="26943" b="-499"/>
          <a:stretch/>
        </p:blipFill>
        <p:spPr>
          <a:xfrm>
            <a:off x="0" y="5333999"/>
            <a:ext cx="12201418" cy="1001839"/>
          </a:xfrm>
          <a:prstGeom prst="rect">
            <a:avLst/>
          </a:prstGeom>
        </p:spPr>
      </p:pic>
      <p:sp>
        <p:nvSpPr>
          <p:cNvPr id="4" name="TextBox 3">
            <a:extLst>
              <a:ext uri="{FF2B5EF4-FFF2-40B4-BE49-F238E27FC236}">
                <a16:creationId xmlns:a16="http://schemas.microsoft.com/office/drawing/2014/main" id="{C88820EA-0450-511F-C615-114B4DAA7515}"/>
              </a:ext>
            </a:extLst>
          </p:cNvPr>
          <p:cNvSpPr txBox="1"/>
          <p:nvPr/>
        </p:nvSpPr>
        <p:spPr>
          <a:xfrm>
            <a:off x="3760176" y="5557919"/>
            <a:ext cx="8441242" cy="1184940"/>
          </a:xfrm>
          <a:prstGeom prst="rect">
            <a:avLst/>
          </a:prstGeom>
          <a:noFill/>
        </p:spPr>
        <p:txBody>
          <a:bodyPr wrap="square">
            <a:spAutoFit/>
          </a:bodyPr>
          <a:lstStyle/>
          <a:p>
            <a:r>
              <a:rPr lang="en-US" sz="3000" b="1" spc="600" dirty="0">
                <a:solidFill>
                  <a:srgbClr val="FAA338"/>
                </a:solidFill>
                <a:latin typeface="Arial Black" panose="020B0A04020102020204" pitchFamily="34" charset="0"/>
                <a:ea typeface="Roboto" panose="02000000000000000000" pitchFamily="2" charset="0"/>
              </a:rPr>
              <a:t>PROGRESSIVE DESIGN-BUILD:</a:t>
            </a:r>
          </a:p>
          <a:p>
            <a:r>
              <a:rPr lang="en-US" sz="1100" b="1" spc="600" dirty="0">
                <a:solidFill>
                  <a:schemeClr val="accent1"/>
                </a:solidFill>
                <a:latin typeface="Arial Black" panose="020B0A04020102020204" pitchFamily="34" charset="0"/>
                <a:ea typeface="Roboto" panose="02000000000000000000" pitchFamily="2" charset="0"/>
              </a:rPr>
              <a:t>MANAGING RISK AND SCHEDULE FOR COMPLEX PROJECTS</a:t>
            </a:r>
          </a:p>
          <a:p>
            <a:endParaRPr lang="en-US" sz="3000" dirty="0"/>
          </a:p>
        </p:txBody>
      </p:sp>
    </p:spTree>
    <p:extLst>
      <p:ext uri="{BB962C8B-B14F-4D97-AF65-F5344CB8AC3E}">
        <p14:creationId xmlns:p14="http://schemas.microsoft.com/office/powerpoint/2010/main" val="6407396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p:cNvSpPr/>
          <p:nvPr/>
        </p:nvSpPr>
        <p:spPr>
          <a:xfrm>
            <a:off x="1583025" y="4763023"/>
            <a:ext cx="9140453" cy="1654958"/>
          </a:xfrm>
          <a:prstGeom prst="rect">
            <a:avLst/>
          </a:prstGeom>
          <a:solidFill>
            <a:srgbClr val="D4E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4120659" y="1929204"/>
            <a:ext cx="6602818" cy="2782730"/>
          </a:xfrm>
          <a:prstGeom prst="rect">
            <a:avLst/>
          </a:prstGeom>
          <a:gradFill flip="none" rotWithShape="1">
            <a:gsLst>
              <a:gs pos="15000">
                <a:schemeClr val="accent1">
                  <a:lumMod val="75000"/>
                  <a:alpha val="90000"/>
                </a:schemeClr>
              </a:gs>
              <a:gs pos="77000">
                <a:schemeClr val="accent5">
                  <a:lumMod val="40000"/>
                  <a:lumOff val="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914354"/>
            <a:r>
              <a:rPr lang="en-US" sz="1600" b="1" dirty="0">
                <a:solidFill>
                  <a:prstClr val="white"/>
                </a:solidFill>
                <a:latin typeface="Arial Narrow" pitchFamily="34" charset="0"/>
                <a:cs typeface="Arial" pitchFamily="34" charset="0"/>
              </a:rPr>
              <a:t>Open Book, Fully Transparent Estimate and </a:t>
            </a:r>
            <a:r>
              <a:rPr lang="en-US" sz="1600" b="1" dirty="0" err="1">
                <a:solidFill>
                  <a:prstClr val="white"/>
                </a:solidFill>
                <a:latin typeface="Arial Narrow" pitchFamily="34" charset="0"/>
                <a:cs typeface="Arial" pitchFamily="34" charset="0"/>
              </a:rPr>
              <a:t>SpendGu</a:t>
            </a:r>
            <a:endParaRPr lang="en-US" sz="1600" b="1" dirty="0">
              <a:solidFill>
                <a:prstClr val="white"/>
              </a:solidFill>
              <a:latin typeface="Arial Narrow" pitchFamily="34" charset="0"/>
              <a:cs typeface="Arial" pitchFamily="34" charset="0"/>
            </a:endParaRPr>
          </a:p>
        </p:txBody>
      </p:sp>
      <p:sp>
        <p:nvSpPr>
          <p:cNvPr id="74" name="Rectangle 73"/>
          <p:cNvSpPr/>
          <p:nvPr/>
        </p:nvSpPr>
        <p:spPr>
          <a:xfrm>
            <a:off x="4120659" y="2301888"/>
            <a:ext cx="4234692" cy="2431312"/>
          </a:xfrm>
          <a:prstGeom prst="rect">
            <a:avLst/>
          </a:prstGeom>
          <a:gradFill flip="none" rotWithShape="1">
            <a:gsLst>
              <a:gs pos="35000">
                <a:schemeClr val="accent2">
                  <a:lumMod val="75000"/>
                </a:schemeClr>
              </a:gs>
              <a:gs pos="76000">
                <a:schemeClr val="accent5">
                  <a:lumMod val="40000"/>
                  <a:lumOff val="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914354"/>
            <a:r>
              <a:rPr lang="en-US" sz="1600" b="1" dirty="0">
                <a:solidFill>
                  <a:prstClr val="white"/>
                </a:solidFill>
                <a:latin typeface="Arial Narrow" pitchFamily="34" charset="0"/>
                <a:cs typeface="Arial" pitchFamily="34" charset="0"/>
              </a:rPr>
              <a:t>Design-Change Tracking = Scope Management</a:t>
            </a:r>
          </a:p>
          <a:p>
            <a:pPr algn="ctr" defTabSz="914354"/>
            <a:r>
              <a:rPr lang="en-US" sz="1600" b="1" dirty="0">
                <a:solidFill>
                  <a:prstClr val="white"/>
                </a:solidFill>
                <a:latin typeface="Arial Narrow" pitchFamily="34" charset="0"/>
                <a:cs typeface="Arial" pitchFamily="34" charset="0"/>
              </a:rPr>
              <a:t>Collaborative Budget Decisions</a:t>
            </a:r>
            <a:br>
              <a:rPr lang="en-US" sz="1600" b="1" dirty="0">
                <a:solidFill>
                  <a:prstClr val="white"/>
                </a:solidFill>
                <a:latin typeface="Arial Narrow" pitchFamily="34" charset="0"/>
                <a:cs typeface="Arial" pitchFamily="34" charset="0"/>
              </a:rPr>
            </a:br>
            <a:r>
              <a:rPr lang="en-US" sz="1600" b="1" dirty="0">
                <a:solidFill>
                  <a:prstClr val="white"/>
                </a:solidFill>
                <a:latin typeface="Arial Narrow" pitchFamily="34" charset="0"/>
                <a:cs typeface="Arial" pitchFamily="34" charset="0"/>
              </a:rPr>
              <a:t>Immediate Estimate Revision</a:t>
            </a:r>
          </a:p>
        </p:txBody>
      </p:sp>
      <p:sp>
        <p:nvSpPr>
          <p:cNvPr id="75" name="Rectangle 74"/>
          <p:cNvSpPr/>
          <p:nvPr/>
        </p:nvSpPr>
        <p:spPr>
          <a:xfrm>
            <a:off x="4120659" y="3196795"/>
            <a:ext cx="3005469" cy="1499191"/>
          </a:xfrm>
          <a:prstGeom prst="rect">
            <a:avLst/>
          </a:prstGeom>
          <a:gradFill flip="none" rotWithShape="1">
            <a:gsLst>
              <a:gs pos="15000">
                <a:schemeClr val="accent3">
                  <a:lumMod val="75000"/>
                </a:schemeClr>
              </a:gs>
              <a:gs pos="64000">
                <a:schemeClr val="accent5">
                  <a:lumMod val="40000"/>
                  <a:lumOff val="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914354"/>
            <a:r>
              <a:rPr lang="en-US" sz="1600" b="1" dirty="0">
                <a:solidFill>
                  <a:prstClr val="white"/>
                </a:solidFill>
                <a:latin typeface="Arial Narrow" pitchFamily="34" charset="0"/>
                <a:cs typeface="Arial" pitchFamily="34" charset="0"/>
              </a:rPr>
              <a:t>Market-Based Pricing</a:t>
            </a:r>
            <a:br>
              <a:rPr lang="en-US" sz="1600" b="1" dirty="0">
                <a:solidFill>
                  <a:prstClr val="white"/>
                </a:solidFill>
                <a:latin typeface="Arial Narrow" pitchFamily="34" charset="0"/>
                <a:cs typeface="Arial" pitchFamily="34" charset="0"/>
              </a:rPr>
            </a:br>
            <a:r>
              <a:rPr lang="en-US" sz="1600" b="1" dirty="0">
                <a:solidFill>
                  <a:prstClr val="white"/>
                </a:solidFill>
                <a:latin typeface="Arial Narrow" pitchFamily="34" charset="0"/>
                <a:cs typeface="Arial" pitchFamily="34" charset="0"/>
              </a:rPr>
              <a:t>(Bid the Work)</a:t>
            </a:r>
          </a:p>
        </p:txBody>
      </p:sp>
      <p:sp>
        <p:nvSpPr>
          <p:cNvPr id="76" name="Rectangle 75"/>
          <p:cNvSpPr/>
          <p:nvPr/>
        </p:nvSpPr>
        <p:spPr>
          <a:xfrm>
            <a:off x="7120422" y="3209474"/>
            <a:ext cx="3576084" cy="1600469"/>
          </a:xfrm>
          <a:prstGeom prst="rect">
            <a:avLst/>
          </a:prstGeom>
          <a:gradFill flip="none" rotWithShape="1">
            <a:gsLst>
              <a:gs pos="15000">
                <a:schemeClr val="accent4">
                  <a:lumMod val="75000"/>
                </a:schemeClr>
              </a:gs>
              <a:gs pos="66000">
                <a:schemeClr val="accent5">
                  <a:lumMod val="40000"/>
                  <a:lumOff val="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914354"/>
            <a:r>
              <a:rPr lang="en-US" sz="1600" b="1" dirty="0" err="1">
                <a:solidFill>
                  <a:prstClr val="white"/>
                </a:solidFill>
                <a:latin typeface="Arial Narrow" pitchFamily="34" charset="0"/>
                <a:cs typeface="Arial" pitchFamily="34" charset="0"/>
              </a:rPr>
              <a:t>Garanteed</a:t>
            </a:r>
            <a:r>
              <a:rPr lang="en-US" sz="1600" b="1" dirty="0">
                <a:solidFill>
                  <a:prstClr val="white"/>
                </a:solidFill>
                <a:latin typeface="Arial Narrow" pitchFamily="34" charset="0"/>
                <a:cs typeface="Arial" pitchFamily="34" charset="0"/>
              </a:rPr>
              <a:t> Maximum Price =</a:t>
            </a:r>
          </a:p>
          <a:p>
            <a:pPr algn="ctr" defTabSz="914354"/>
            <a:r>
              <a:rPr lang="en-US" sz="1600" b="1" dirty="0">
                <a:solidFill>
                  <a:prstClr val="white"/>
                </a:solidFill>
                <a:latin typeface="Arial Narrow" pitchFamily="34" charset="0"/>
                <a:cs typeface="Arial" pitchFamily="34" charset="0"/>
              </a:rPr>
              <a:t>Underrun to Owner/Overrun to Contractor</a:t>
            </a:r>
          </a:p>
          <a:p>
            <a:pPr algn="ctr" defTabSz="914354"/>
            <a:r>
              <a:rPr lang="en-US" sz="1600" b="1" dirty="0">
                <a:solidFill>
                  <a:prstClr val="white"/>
                </a:solidFill>
                <a:latin typeface="Arial Narrow" pitchFamily="34" charset="0"/>
                <a:cs typeface="Arial" pitchFamily="34" charset="0"/>
              </a:rPr>
              <a:t>No Change Orders (Except by Owner)</a:t>
            </a:r>
          </a:p>
        </p:txBody>
      </p:sp>
      <p:sp>
        <p:nvSpPr>
          <p:cNvPr id="56" name="Rectangle 55"/>
          <p:cNvSpPr/>
          <p:nvPr/>
        </p:nvSpPr>
        <p:spPr>
          <a:xfrm>
            <a:off x="4119558" y="4733242"/>
            <a:ext cx="5358803" cy="1031358"/>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a:solidFill>
                <a:prstClr val="white"/>
              </a:solidFill>
            </a:endParaRPr>
          </a:p>
        </p:txBody>
      </p:sp>
      <p:sp>
        <p:nvSpPr>
          <p:cNvPr id="59" name="Parallelogram 58"/>
          <p:cNvSpPr/>
          <p:nvPr/>
        </p:nvSpPr>
        <p:spPr>
          <a:xfrm rot="5400000" flipH="1">
            <a:off x="7850916" y="4093515"/>
            <a:ext cx="1070340" cy="2484476"/>
          </a:xfrm>
          <a:prstGeom prst="parallelogram">
            <a:avLst>
              <a:gd name="adj" fmla="val 4547"/>
            </a:avLst>
          </a:prstGeom>
          <a:solidFill>
            <a:srgbClr val="D4E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a:solidFill>
                <a:prstClr val="white"/>
              </a:solidFill>
            </a:endParaRPr>
          </a:p>
        </p:txBody>
      </p:sp>
      <p:cxnSp>
        <p:nvCxnSpPr>
          <p:cNvPr id="12" name="Straight Connector 11"/>
          <p:cNvCxnSpPr>
            <a:cxnSpLocks/>
          </p:cNvCxnSpPr>
          <p:nvPr/>
        </p:nvCxnSpPr>
        <p:spPr>
          <a:xfrm>
            <a:off x="4113584" y="4747453"/>
            <a:ext cx="6609893"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674346" y="4563156"/>
            <a:ext cx="1473480" cy="338554"/>
          </a:xfrm>
          <a:prstGeom prst="rect">
            <a:avLst/>
          </a:prstGeom>
          <a:noFill/>
        </p:spPr>
        <p:txBody>
          <a:bodyPr wrap="none" rtlCol="0">
            <a:spAutoFit/>
          </a:bodyPr>
          <a:lstStyle/>
          <a:p>
            <a:pPr defTabSz="914354"/>
            <a:r>
              <a:rPr lang="en-US" sz="1600" b="1" dirty="0">
                <a:solidFill>
                  <a:srgbClr val="D16349">
                    <a:lumMod val="50000"/>
                  </a:srgbClr>
                </a:solidFill>
                <a:latin typeface="Arial Narrow" pitchFamily="34" charset="0"/>
              </a:rPr>
              <a:t>Owner’s Budget</a:t>
            </a:r>
          </a:p>
        </p:txBody>
      </p:sp>
      <p:sp>
        <p:nvSpPr>
          <p:cNvPr id="18" name="TextBox 17"/>
          <p:cNvSpPr txBox="1"/>
          <p:nvPr/>
        </p:nvSpPr>
        <p:spPr>
          <a:xfrm>
            <a:off x="4166748" y="5810710"/>
            <a:ext cx="902811" cy="338554"/>
          </a:xfrm>
          <a:prstGeom prst="rect">
            <a:avLst/>
          </a:prstGeom>
          <a:noFill/>
        </p:spPr>
        <p:txBody>
          <a:bodyPr wrap="none" rtlCol="0">
            <a:spAutoFit/>
          </a:bodyPr>
          <a:lstStyle/>
          <a:p>
            <a:pPr defTabSz="914354"/>
            <a:r>
              <a:rPr lang="en-US" sz="1600" b="1" dirty="0">
                <a:solidFill>
                  <a:prstClr val="black"/>
                </a:solidFill>
                <a:latin typeface="Arial Narrow" pitchFamily="34" charset="0"/>
              </a:rPr>
              <a:t>Proposal</a:t>
            </a:r>
          </a:p>
        </p:txBody>
      </p:sp>
      <p:sp>
        <p:nvSpPr>
          <p:cNvPr id="19" name="TextBox 18"/>
          <p:cNvSpPr txBox="1"/>
          <p:nvPr/>
        </p:nvSpPr>
        <p:spPr>
          <a:xfrm>
            <a:off x="5541887" y="5810710"/>
            <a:ext cx="1443024" cy="338554"/>
          </a:xfrm>
          <a:prstGeom prst="rect">
            <a:avLst/>
          </a:prstGeom>
          <a:noFill/>
        </p:spPr>
        <p:txBody>
          <a:bodyPr wrap="none" rtlCol="0">
            <a:spAutoFit/>
          </a:bodyPr>
          <a:lstStyle/>
          <a:p>
            <a:pPr defTabSz="914354"/>
            <a:r>
              <a:rPr lang="en-US" sz="1600" b="1" dirty="0">
                <a:solidFill>
                  <a:prstClr val="black"/>
                </a:solidFill>
                <a:latin typeface="Arial Narrow" pitchFamily="34" charset="0"/>
              </a:rPr>
              <a:t>Detailed Design</a:t>
            </a:r>
          </a:p>
        </p:txBody>
      </p:sp>
      <p:sp>
        <p:nvSpPr>
          <p:cNvPr id="21" name="TextBox 20"/>
          <p:cNvSpPr txBox="1"/>
          <p:nvPr/>
        </p:nvSpPr>
        <p:spPr>
          <a:xfrm>
            <a:off x="8274558" y="5810710"/>
            <a:ext cx="1229824" cy="338554"/>
          </a:xfrm>
          <a:prstGeom prst="rect">
            <a:avLst/>
          </a:prstGeom>
          <a:noFill/>
        </p:spPr>
        <p:txBody>
          <a:bodyPr wrap="none" rtlCol="0">
            <a:spAutoFit/>
          </a:bodyPr>
          <a:lstStyle/>
          <a:p>
            <a:pPr defTabSz="914354"/>
            <a:r>
              <a:rPr lang="en-US" sz="1600" b="1" dirty="0">
                <a:solidFill>
                  <a:prstClr val="black"/>
                </a:solidFill>
                <a:latin typeface="Arial Narrow" pitchFamily="34" charset="0"/>
              </a:rPr>
              <a:t>Construction</a:t>
            </a:r>
          </a:p>
        </p:txBody>
      </p:sp>
      <p:sp>
        <p:nvSpPr>
          <p:cNvPr id="45" name="TextBox 44"/>
          <p:cNvSpPr txBox="1"/>
          <p:nvPr/>
        </p:nvSpPr>
        <p:spPr>
          <a:xfrm>
            <a:off x="4707617" y="4038618"/>
            <a:ext cx="1316386" cy="307777"/>
          </a:xfrm>
          <a:prstGeom prst="rect">
            <a:avLst/>
          </a:prstGeom>
          <a:noFill/>
        </p:spPr>
        <p:txBody>
          <a:bodyPr wrap="none" rtlCol="0">
            <a:spAutoFit/>
          </a:bodyPr>
          <a:lstStyle/>
          <a:p>
            <a:pPr algn="ctr" defTabSz="914354"/>
            <a:r>
              <a:rPr lang="en-US" sz="1400" b="1" dirty="0">
                <a:solidFill>
                  <a:prstClr val="black"/>
                </a:solidFill>
                <a:latin typeface="Arial Narrow" pitchFamily="34" charset="0"/>
              </a:rPr>
              <a:t>0% -30% Design</a:t>
            </a:r>
          </a:p>
        </p:txBody>
      </p:sp>
      <p:sp>
        <p:nvSpPr>
          <p:cNvPr id="46" name="TextBox 45"/>
          <p:cNvSpPr txBox="1"/>
          <p:nvPr/>
        </p:nvSpPr>
        <p:spPr>
          <a:xfrm>
            <a:off x="6450731" y="4052795"/>
            <a:ext cx="1388522" cy="307777"/>
          </a:xfrm>
          <a:prstGeom prst="rect">
            <a:avLst/>
          </a:prstGeom>
          <a:noFill/>
        </p:spPr>
        <p:txBody>
          <a:bodyPr wrap="none" rtlCol="0">
            <a:spAutoFit/>
          </a:bodyPr>
          <a:lstStyle/>
          <a:p>
            <a:pPr algn="ctr" defTabSz="914354"/>
            <a:r>
              <a:rPr lang="en-US" sz="1400" b="1" dirty="0">
                <a:solidFill>
                  <a:prstClr val="black"/>
                </a:solidFill>
                <a:latin typeface="Arial Narrow" pitchFamily="34" charset="0"/>
              </a:rPr>
              <a:t>60% Design/GMP</a:t>
            </a:r>
          </a:p>
        </p:txBody>
      </p:sp>
      <p:sp>
        <p:nvSpPr>
          <p:cNvPr id="47" name="TextBox 46"/>
          <p:cNvSpPr txBox="1"/>
          <p:nvPr/>
        </p:nvSpPr>
        <p:spPr>
          <a:xfrm>
            <a:off x="7748385" y="4259708"/>
            <a:ext cx="1093569" cy="307777"/>
          </a:xfrm>
          <a:prstGeom prst="rect">
            <a:avLst/>
          </a:prstGeom>
          <a:noFill/>
        </p:spPr>
        <p:txBody>
          <a:bodyPr wrap="none" rtlCol="0">
            <a:spAutoFit/>
          </a:bodyPr>
          <a:lstStyle/>
          <a:p>
            <a:pPr algn="ctr" defTabSz="914354"/>
            <a:r>
              <a:rPr lang="en-US" sz="1400" b="1" dirty="0">
                <a:solidFill>
                  <a:prstClr val="black"/>
                </a:solidFill>
                <a:latin typeface="Arial Narrow" pitchFamily="34" charset="0"/>
              </a:rPr>
              <a:t>100% Design</a:t>
            </a:r>
          </a:p>
        </p:txBody>
      </p:sp>
      <p:sp>
        <p:nvSpPr>
          <p:cNvPr id="48" name="Arc 47"/>
          <p:cNvSpPr/>
          <p:nvPr/>
        </p:nvSpPr>
        <p:spPr>
          <a:xfrm flipH="1">
            <a:off x="4105609" y="4914450"/>
            <a:ext cx="2977131" cy="1977656"/>
          </a:xfrm>
          <a:prstGeom prst="arc">
            <a:avLst>
              <a:gd name="adj1" fmla="val 16956546"/>
              <a:gd name="adj2" fmla="val 21324415"/>
            </a:avLst>
          </a:prstGeom>
          <a:solidFill>
            <a:srgbClr val="D4E0D2"/>
          </a:solidFill>
          <a:ln w="38100">
            <a:solidFill>
              <a:srgbClr val="74952B"/>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54"/>
            <a:endParaRPr lang="en-US">
              <a:solidFill>
                <a:prstClr val="black"/>
              </a:solidFill>
            </a:endParaRPr>
          </a:p>
        </p:txBody>
      </p:sp>
      <p:cxnSp>
        <p:nvCxnSpPr>
          <p:cNvPr id="54" name="Straight Connector 53"/>
          <p:cNvCxnSpPr/>
          <p:nvPr/>
        </p:nvCxnSpPr>
        <p:spPr>
          <a:xfrm flipV="1">
            <a:off x="7133230" y="4757242"/>
            <a:ext cx="3604439" cy="75272"/>
          </a:xfrm>
          <a:prstGeom prst="line">
            <a:avLst/>
          </a:prstGeom>
          <a:ln w="38100">
            <a:solidFill>
              <a:srgbClr val="3E4F17"/>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7756265" y="5112503"/>
            <a:ext cx="106055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Parallelogram 57"/>
          <p:cNvSpPr/>
          <p:nvPr/>
        </p:nvSpPr>
        <p:spPr>
          <a:xfrm rot="5400000" flipH="1">
            <a:off x="5774019" y="4472747"/>
            <a:ext cx="988831" cy="1743738"/>
          </a:xfrm>
          <a:prstGeom prst="parallelogram">
            <a:avLst>
              <a:gd name="adj" fmla="val 7527"/>
            </a:avLst>
          </a:prstGeom>
          <a:solidFill>
            <a:srgbClr val="D4E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a:solidFill>
                <a:prstClr val="white"/>
              </a:solidFill>
            </a:endParaRPr>
          </a:p>
        </p:txBody>
      </p:sp>
      <p:cxnSp>
        <p:nvCxnSpPr>
          <p:cNvPr id="50" name="Straight Connector 49"/>
          <p:cNvCxnSpPr/>
          <p:nvPr/>
        </p:nvCxnSpPr>
        <p:spPr>
          <a:xfrm flipV="1">
            <a:off x="5379802" y="4828934"/>
            <a:ext cx="1771136" cy="85166"/>
          </a:xfrm>
          <a:prstGeom prst="line">
            <a:avLst/>
          </a:prstGeom>
          <a:ln w="38100">
            <a:solidFill>
              <a:srgbClr val="74952B"/>
            </a:solidFill>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3352725" y="5281636"/>
            <a:ext cx="800219" cy="523220"/>
          </a:xfrm>
          <a:prstGeom prst="rect">
            <a:avLst/>
          </a:prstGeom>
          <a:noFill/>
        </p:spPr>
        <p:txBody>
          <a:bodyPr wrap="none" rtlCol="0">
            <a:spAutoFit/>
          </a:bodyPr>
          <a:lstStyle/>
          <a:p>
            <a:pPr algn="r" defTabSz="914354"/>
            <a:r>
              <a:rPr lang="en-US" sz="1400" b="1" dirty="0">
                <a:solidFill>
                  <a:srgbClr val="336600"/>
                </a:solidFill>
                <a:latin typeface="Arial Narrow" pitchFamily="34" charset="0"/>
              </a:rPr>
              <a:t> </a:t>
            </a:r>
            <a:br>
              <a:rPr lang="en-US" sz="1400" b="1" dirty="0">
                <a:solidFill>
                  <a:srgbClr val="336600"/>
                </a:solidFill>
                <a:latin typeface="Arial Narrow" pitchFamily="34" charset="0"/>
              </a:rPr>
            </a:br>
            <a:r>
              <a:rPr lang="en-US" sz="1400" b="1" dirty="0">
                <a:solidFill>
                  <a:srgbClr val="336600"/>
                </a:solidFill>
                <a:latin typeface="Arial Narrow" pitchFamily="34" charset="0"/>
              </a:rPr>
              <a:t>Estimate</a:t>
            </a:r>
          </a:p>
        </p:txBody>
      </p:sp>
      <p:sp>
        <p:nvSpPr>
          <p:cNvPr id="61" name="TextBox 60"/>
          <p:cNvSpPr txBox="1"/>
          <p:nvPr/>
        </p:nvSpPr>
        <p:spPr>
          <a:xfrm>
            <a:off x="3064514" y="4953016"/>
            <a:ext cx="1075936" cy="307777"/>
          </a:xfrm>
          <a:prstGeom prst="rect">
            <a:avLst/>
          </a:prstGeom>
          <a:noFill/>
        </p:spPr>
        <p:txBody>
          <a:bodyPr wrap="none" rtlCol="0">
            <a:spAutoFit/>
          </a:bodyPr>
          <a:lstStyle/>
          <a:p>
            <a:pPr defTabSz="914354"/>
            <a:r>
              <a:rPr lang="en-US" sz="1400" b="1" dirty="0">
                <a:solidFill>
                  <a:srgbClr val="8FB08C">
                    <a:lumMod val="75000"/>
                  </a:srgbClr>
                </a:solidFill>
                <a:latin typeface="Arial Narrow" pitchFamily="34" charset="0"/>
              </a:rPr>
              <a:t>Contingency</a:t>
            </a:r>
          </a:p>
        </p:txBody>
      </p:sp>
      <p:cxnSp>
        <p:nvCxnSpPr>
          <p:cNvPr id="67" name="Straight Connector 66"/>
          <p:cNvCxnSpPr/>
          <p:nvPr/>
        </p:nvCxnSpPr>
        <p:spPr>
          <a:xfrm>
            <a:off x="3440175" y="5764599"/>
            <a:ext cx="701748" cy="0"/>
          </a:xfrm>
          <a:prstGeom prst="line">
            <a:avLst/>
          </a:prstGeom>
          <a:ln w="38100">
            <a:solidFill>
              <a:srgbClr val="74952B"/>
            </a:solidFill>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a:off x="3131830" y="5223930"/>
            <a:ext cx="1127051" cy="1588"/>
          </a:xfrm>
          <a:prstGeom prst="straightConnector1">
            <a:avLst/>
          </a:prstGeom>
          <a:ln w="28575">
            <a:solidFill>
              <a:schemeClr val="accent5">
                <a:lumMod val="75000"/>
              </a:schemeClr>
            </a:solidFill>
            <a:tailEnd type="oval"/>
          </a:ln>
        </p:spPr>
        <p:style>
          <a:lnRef idx="1">
            <a:schemeClr val="accent1"/>
          </a:lnRef>
          <a:fillRef idx="0">
            <a:schemeClr val="accent1"/>
          </a:fillRef>
          <a:effectRef idx="0">
            <a:schemeClr val="accent1"/>
          </a:effectRef>
          <a:fontRef idx="minor">
            <a:schemeClr val="tx1"/>
          </a:fontRef>
        </p:style>
      </p:cxnSp>
      <p:grpSp>
        <p:nvGrpSpPr>
          <p:cNvPr id="2" name="Group 82"/>
          <p:cNvGrpSpPr/>
          <p:nvPr/>
        </p:nvGrpSpPr>
        <p:grpSpPr>
          <a:xfrm>
            <a:off x="5365125" y="4542185"/>
            <a:ext cx="1780466" cy="385168"/>
            <a:chOff x="2701127" y="4253395"/>
            <a:chExt cx="1780466" cy="385168"/>
          </a:xfrm>
        </p:grpSpPr>
        <p:cxnSp>
          <p:nvCxnSpPr>
            <p:cNvPr id="79" name="Straight Connector 78"/>
            <p:cNvCxnSpPr/>
            <p:nvPr/>
          </p:nvCxnSpPr>
          <p:spPr>
            <a:xfrm flipV="1">
              <a:off x="2708709" y="4539671"/>
              <a:ext cx="1771136" cy="85166"/>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7" name="Freeform 76"/>
            <p:cNvSpPr/>
            <p:nvPr/>
          </p:nvSpPr>
          <p:spPr>
            <a:xfrm>
              <a:off x="2701127" y="4253395"/>
              <a:ext cx="1780466" cy="385168"/>
            </a:xfrm>
            <a:custGeom>
              <a:avLst/>
              <a:gdLst>
                <a:gd name="connsiteX0" fmla="*/ 0 w 1733107"/>
                <a:gd name="connsiteY0" fmla="*/ 473149 h 473149"/>
                <a:gd name="connsiteX1" fmla="*/ 148856 w 1733107"/>
                <a:gd name="connsiteY1" fmla="*/ 186070 h 473149"/>
                <a:gd name="connsiteX2" fmla="*/ 329610 w 1733107"/>
                <a:gd name="connsiteY2" fmla="*/ 5316 h 473149"/>
                <a:gd name="connsiteX3" fmla="*/ 478466 w 1733107"/>
                <a:gd name="connsiteY3" fmla="*/ 217967 h 473149"/>
                <a:gd name="connsiteX4" fmla="*/ 669852 w 1733107"/>
                <a:gd name="connsiteY4" fmla="*/ 143539 h 473149"/>
                <a:gd name="connsiteX5" fmla="*/ 871870 w 1733107"/>
                <a:gd name="connsiteY5" fmla="*/ 409353 h 473149"/>
                <a:gd name="connsiteX6" fmla="*/ 1158949 w 1733107"/>
                <a:gd name="connsiteY6" fmla="*/ 154172 h 473149"/>
                <a:gd name="connsiteX7" fmla="*/ 1509824 w 1733107"/>
                <a:gd name="connsiteY7" fmla="*/ 324293 h 473149"/>
                <a:gd name="connsiteX8" fmla="*/ 1733107 w 1733107"/>
                <a:gd name="connsiteY8" fmla="*/ 303028 h 473149"/>
                <a:gd name="connsiteX0" fmla="*/ 0 w 1743739"/>
                <a:gd name="connsiteY0" fmla="*/ 473149 h 473149"/>
                <a:gd name="connsiteX1" fmla="*/ 148856 w 1743739"/>
                <a:gd name="connsiteY1" fmla="*/ 186070 h 473149"/>
                <a:gd name="connsiteX2" fmla="*/ 329610 w 1743739"/>
                <a:gd name="connsiteY2" fmla="*/ 5316 h 473149"/>
                <a:gd name="connsiteX3" fmla="*/ 478466 w 1743739"/>
                <a:gd name="connsiteY3" fmla="*/ 217967 h 473149"/>
                <a:gd name="connsiteX4" fmla="*/ 669852 w 1743739"/>
                <a:gd name="connsiteY4" fmla="*/ 143539 h 473149"/>
                <a:gd name="connsiteX5" fmla="*/ 871870 w 1743739"/>
                <a:gd name="connsiteY5" fmla="*/ 409353 h 473149"/>
                <a:gd name="connsiteX6" fmla="*/ 1158949 w 1743739"/>
                <a:gd name="connsiteY6" fmla="*/ 154172 h 473149"/>
                <a:gd name="connsiteX7" fmla="*/ 1509824 w 1743739"/>
                <a:gd name="connsiteY7" fmla="*/ 324293 h 473149"/>
                <a:gd name="connsiteX8" fmla="*/ 1743739 w 1743739"/>
                <a:gd name="connsiteY8" fmla="*/ 376527 h 473149"/>
                <a:gd name="connsiteX0" fmla="*/ 46074 w 1789813"/>
                <a:gd name="connsiteY0" fmla="*/ 473149 h 502625"/>
                <a:gd name="connsiteX1" fmla="*/ 24809 w 1789813"/>
                <a:gd name="connsiteY1" fmla="*/ 454779 h 502625"/>
                <a:gd name="connsiteX2" fmla="*/ 194930 w 1789813"/>
                <a:gd name="connsiteY2" fmla="*/ 186070 h 502625"/>
                <a:gd name="connsiteX3" fmla="*/ 375684 w 1789813"/>
                <a:gd name="connsiteY3" fmla="*/ 5316 h 502625"/>
                <a:gd name="connsiteX4" fmla="*/ 524540 w 1789813"/>
                <a:gd name="connsiteY4" fmla="*/ 217967 h 502625"/>
                <a:gd name="connsiteX5" fmla="*/ 715926 w 1789813"/>
                <a:gd name="connsiteY5" fmla="*/ 143539 h 502625"/>
                <a:gd name="connsiteX6" fmla="*/ 917944 w 1789813"/>
                <a:gd name="connsiteY6" fmla="*/ 409353 h 502625"/>
                <a:gd name="connsiteX7" fmla="*/ 1205023 w 1789813"/>
                <a:gd name="connsiteY7" fmla="*/ 154172 h 502625"/>
                <a:gd name="connsiteX8" fmla="*/ 1555898 w 1789813"/>
                <a:gd name="connsiteY8" fmla="*/ 324293 h 502625"/>
                <a:gd name="connsiteX9" fmla="*/ 1789813 w 1789813"/>
                <a:gd name="connsiteY9" fmla="*/ 376527 h 502625"/>
                <a:gd name="connsiteX0" fmla="*/ 21265 w 1765004"/>
                <a:gd name="connsiteY0" fmla="*/ 473149 h 473149"/>
                <a:gd name="connsiteX1" fmla="*/ 0 w 1765004"/>
                <a:gd name="connsiteY1" fmla="*/ 454779 h 473149"/>
                <a:gd name="connsiteX2" fmla="*/ 170121 w 1765004"/>
                <a:gd name="connsiteY2" fmla="*/ 186070 h 473149"/>
                <a:gd name="connsiteX3" fmla="*/ 350875 w 1765004"/>
                <a:gd name="connsiteY3" fmla="*/ 5316 h 473149"/>
                <a:gd name="connsiteX4" fmla="*/ 499731 w 1765004"/>
                <a:gd name="connsiteY4" fmla="*/ 217967 h 473149"/>
                <a:gd name="connsiteX5" fmla="*/ 691117 w 1765004"/>
                <a:gd name="connsiteY5" fmla="*/ 143539 h 473149"/>
                <a:gd name="connsiteX6" fmla="*/ 893135 w 1765004"/>
                <a:gd name="connsiteY6" fmla="*/ 409353 h 473149"/>
                <a:gd name="connsiteX7" fmla="*/ 1180214 w 1765004"/>
                <a:gd name="connsiteY7" fmla="*/ 154172 h 473149"/>
                <a:gd name="connsiteX8" fmla="*/ 1531089 w 1765004"/>
                <a:gd name="connsiteY8" fmla="*/ 324293 h 473149"/>
                <a:gd name="connsiteX9" fmla="*/ 1765004 w 1765004"/>
                <a:gd name="connsiteY9" fmla="*/ 376527 h 473149"/>
                <a:gd name="connsiteX0" fmla="*/ 23885 w 1765004"/>
                <a:gd name="connsiteY0" fmla="*/ 470885 h 470885"/>
                <a:gd name="connsiteX1" fmla="*/ 0 w 1765004"/>
                <a:gd name="connsiteY1" fmla="*/ 454779 h 470885"/>
                <a:gd name="connsiteX2" fmla="*/ 170121 w 1765004"/>
                <a:gd name="connsiteY2" fmla="*/ 186070 h 470885"/>
                <a:gd name="connsiteX3" fmla="*/ 350875 w 1765004"/>
                <a:gd name="connsiteY3" fmla="*/ 5316 h 470885"/>
                <a:gd name="connsiteX4" fmla="*/ 499731 w 1765004"/>
                <a:gd name="connsiteY4" fmla="*/ 217967 h 470885"/>
                <a:gd name="connsiteX5" fmla="*/ 691117 w 1765004"/>
                <a:gd name="connsiteY5" fmla="*/ 143539 h 470885"/>
                <a:gd name="connsiteX6" fmla="*/ 893135 w 1765004"/>
                <a:gd name="connsiteY6" fmla="*/ 409353 h 470885"/>
                <a:gd name="connsiteX7" fmla="*/ 1180214 w 1765004"/>
                <a:gd name="connsiteY7" fmla="*/ 154172 h 470885"/>
                <a:gd name="connsiteX8" fmla="*/ 1531089 w 1765004"/>
                <a:gd name="connsiteY8" fmla="*/ 324293 h 470885"/>
                <a:gd name="connsiteX9" fmla="*/ 1765004 w 1765004"/>
                <a:gd name="connsiteY9" fmla="*/ 376527 h 470885"/>
                <a:gd name="connsiteX0" fmla="*/ 23885 w 1765004"/>
                <a:gd name="connsiteY0" fmla="*/ 470885 h 470885"/>
                <a:gd name="connsiteX1" fmla="*/ 0 w 1765004"/>
                <a:gd name="connsiteY1" fmla="*/ 454779 h 470885"/>
                <a:gd name="connsiteX2" fmla="*/ 170121 w 1765004"/>
                <a:gd name="connsiteY2" fmla="*/ 186070 h 470885"/>
                <a:gd name="connsiteX3" fmla="*/ 350875 w 1765004"/>
                <a:gd name="connsiteY3" fmla="*/ 5316 h 470885"/>
                <a:gd name="connsiteX4" fmla="*/ 499731 w 1765004"/>
                <a:gd name="connsiteY4" fmla="*/ 217967 h 470885"/>
                <a:gd name="connsiteX5" fmla="*/ 691117 w 1765004"/>
                <a:gd name="connsiteY5" fmla="*/ 143539 h 470885"/>
                <a:gd name="connsiteX6" fmla="*/ 893135 w 1765004"/>
                <a:gd name="connsiteY6" fmla="*/ 409353 h 470885"/>
                <a:gd name="connsiteX7" fmla="*/ 1180214 w 1765004"/>
                <a:gd name="connsiteY7" fmla="*/ 154172 h 470885"/>
                <a:gd name="connsiteX8" fmla="*/ 1531089 w 1765004"/>
                <a:gd name="connsiteY8" fmla="*/ 324293 h 470885"/>
                <a:gd name="connsiteX9" fmla="*/ 1765004 w 1765004"/>
                <a:gd name="connsiteY9" fmla="*/ 376527 h 470885"/>
                <a:gd name="connsiteX0" fmla="*/ 0 w 1741119"/>
                <a:gd name="connsiteY0" fmla="*/ 470885 h 470885"/>
                <a:gd name="connsiteX1" fmla="*/ 146236 w 1741119"/>
                <a:gd name="connsiteY1" fmla="*/ 186070 h 470885"/>
                <a:gd name="connsiteX2" fmla="*/ 326990 w 1741119"/>
                <a:gd name="connsiteY2" fmla="*/ 5316 h 470885"/>
                <a:gd name="connsiteX3" fmla="*/ 475846 w 1741119"/>
                <a:gd name="connsiteY3" fmla="*/ 217967 h 470885"/>
                <a:gd name="connsiteX4" fmla="*/ 667232 w 1741119"/>
                <a:gd name="connsiteY4" fmla="*/ 143539 h 470885"/>
                <a:gd name="connsiteX5" fmla="*/ 869250 w 1741119"/>
                <a:gd name="connsiteY5" fmla="*/ 409353 h 470885"/>
                <a:gd name="connsiteX6" fmla="*/ 1156329 w 1741119"/>
                <a:gd name="connsiteY6" fmla="*/ 154172 h 470885"/>
                <a:gd name="connsiteX7" fmla="*/ 1507204 w 1741119"/>
                <a:gd name="connsiteY7" fmla="*/ 324293 h 470885"/>
                <a:gd name="connsiteX8" fmla="*/ 1741119 w 1741119"/>
                <a:gd name="connsiteY8" fmla="*/ 376527 h 470885"/>
                <a:gd name="connsiteX0" fmla="*/ 0 w 1804001"/>
                <a:gd name="connsiteY0" fmla="*/ 536540 h 536540"/>
                <a:gd name="connsiteX1" fmla="*/ 209118 w 1804001"/>
                <a:gd name="connsiteY1" fmla="*/ 186070 h 536540"/>
                <a:gd name="connsiteX2" fmla="*/ 389872 w 1804001"/>
                <a:gd name="connsiteY2" fmla="*/ 5316 h 536540"/>
                <a:gd name="connsiteX3" fmla="*/ 538728 w 1804001"/>
                <a:gd name="connsiteY3" fmla="*/ 217967 h 536540"/>
                <a:gd name="connsiteX4" fmla="*/ 730114 w 1804001"/>
                <a:gd name="connsiteY4" fmla="*/ 143539 h 536540"/>
                <a:gd name="connsiteX5" fmla="*/ 932132 w 1804001"/>
                <a:gd name="connsiteY5" fmla="*/ 409353 h 536540"/>
                <a:gd name="connsiteX6" fmla="*/ 1219211 w 1804001"/>
                <a:gd name="connsiteY6" fmla="*/ 154172 h 536540"/>
                <a:gd name="connsiteX7" fmla="*/ 1570086 w 1804001"/>
                <a:gd name="connsiteY7" fmla="*/ 324293 h 536540"/>
                <a:gd name="connsiteX8" fmla="*/ 1804001 w 1804001"/>
                <a:gd name="connsiteY8" fmla="*/ 376527 h 536540"/>
                <a:gd name="connsiteX0" fmla="*/ 0 w 1811861"/>
                <a:gd name="connsiteY0" fmla="*/ 541068 h 541068"/>
                <a:gd name="connsiteX1" fmla="*/ 216978 w 1811861"/>
                <a:gd name="connsiteY1" fmla="*/ 186070 h 541068"/>
                <a:gd name="connsiteX2" fmla="*/ 397732 w 1811861"/>
                <a:gd name="connsiteY2" fmla="*/ 5316 h 541068"/>
                <a:gd name="connsiteX3" fmla="*/ 546588 w 1811861"/>
                <a:gd name="connsiteY3" fmla="*/ 217967 h 541068"/>
                <a:gd name="connsiteX4" fmla="*/ 737974 w 1811861"/>
                <a:gd name="connsiteY4" fmla="*/ 143539 h 541068"/>
                <a:gd name="connsiteX5" fmla="*/ 939992 w 1811861"/>
                <a:gd name="connsiteY5" fmla="*/ 409353 h 541068"/>
                <a:gd name="connsiteX6" fmla="*/ 1227071 w 1811861"/>
                <a:gd name="connsiteY6" fmla="*/ 154172 h 541068"/>
                <a:gd name="connsiteX7" fmla="*/ 1577946 w 1811861"/>
                <a:gd name="connsiteY7" fmla="*/ 324293 h 541068"/>
                <a:gd name="connsiteX8" fmla="*/ 1811861 w 1811861"/>
                <a:gd name="connsiteY8" fmla="*/ 376527 h 541068"/>
                <a:gd name="connsiteX0" fmla="*/ 0 w 1801813"/>
                <a:gd name="connsiteY0" fmla="*/ 541068 h 541068"/>
                <a:gd name="connsiteX1" fmla="*/ 216978 w 1801813"/>
                <a:gd name="connsiteY1" fmla="*/ 186070 h 541068"/>
                <a:gd name="connsiteX2" fmla="*/ 397732 w 1801813"/>
                <a:gd name="connsiteY2" fmla="*/ 5316 h 541068"/>
                <a:gd name="connsiteX3" fmla="*/ 546588 w 1801813"/>
                <a:gd name="connsiteY3" fmla="*/ 217967 h 541068"/>
                <a:gd name="connsiteX4" fmla="*/ 737974 w 1801813"/>
                <a:gd name="connsiteY4" fmla="*/ 143539 h 541068"/>
                <a:gd name="connsiteX5" fmla="*/ 939992 w 1801813"/>
                <a:gd name="connsiteY5" fmla="*/ 409353 h 541068"/>
                <a:gd name="connsiteX6" fmla="*/ 1227071 w 1801813"/>
                <a:gd name="connsiteY6" fmla="*/ 154172 h 541068"/>
                <a:gd name="connsiteX7" fmla="*/ 1577946 w 1801813"/>
                <a:gd name="connsiteY7" fmla="*/ 324293 h 541068"/>
                <a:gd name="connsiteX8" fmla="*/ 1801813 w 1801813"/>
                <a:gd name="connsiteY8" fmla="*/ 450330 h 541068"/>
                <a:gd name="connsiteX0" fmla="*/ 0 w 1780466"/>
                <a:gd name="connsiteY0" fmla="*/ 541068 h 541068"/>
                <a:gd name="connsiteX1" fmla="*/ 216978 w 1780466"/>
                <a:gd name="connsiteY1" fmla="*/ 186070 h 541068"/>
                <a:gd name="connsiteX2" fmla="*/ 397732 w 1780466"/>
                <a:gd name="connsiteY2" fmla="*/ 5316 h 541068"/>
                <a:gd name="connsiteX3" fmla="*/ 546588 w 1780466"/>
                <a:gd name="connsiteY3" fmla="*/ 217967 h 541068"/>
                <a:gd name="connsiteX4" fmla="*/ 737974 w 1780466"/>
                <a:gd name="connsiteY4" fmla="*/ 143539 h 541068"/>
                <a:gd name="connsiteX5" fmla="*/ 939992 w 1780466"/>
                <a:gd name="connsiteY5" fmla="*/ 409353 h 541068"/>
                <a:gd name="connsiteX6" fmla="*/ 1227071 w 1780466"/>
                <a:gd name="connsiteY6" fmla="*/ 154172 h 541068"/>
                <a:gd name="connsiteX7" fmla="*/ 1577946 w 1780466"/>
                <a:gd name="connsiteY7" fmla="*/ 324293 h 541068"/>
                <a:gd name="connsiteX8" fmla="*/ 1780466 w 1780466"/>
                <a:gd name="connsiteY8" fmla="*/ 459554 h 541068"/>
                <a:gd name="connsiteX0" fmla="*/ 0 w 1780466"/>
                <a:gd name="connsiteY0" fmla="*/ 541068 h 541068"/>
                <a:gd name="connsiteX1" fmla="*/ 216978 w 1780466"/>
                <a:gd name="connsiteY1" fmla="*/ 186070 h 541068"/>
                <a:gd name="connsiteX2" fmla="*/ 397732 w 1780466"/>
                <a:gd name="connsiteY2" fmla="*/ 5316 h 541068"/>
                <a:gd name="connsiteX3" fmla="*/ 546588 w 1780466"/>
                <a:gd name="connsiteY3" fmla="*/ 217967 h 541068"/>
                <a:gd name="connsiteX4" fmla="*/ 737974 w 1780466"/>
                <a:gd name="connsiteY4" fmla="*/ 143539 h 541068"/>
                <a:gd name="connsiteX5" fmla="*/ 971890 w 1780466"/>
                <a:gd name="connsiteY5" fmla="*/ 537977 h 541068"/>
                <a:gd name="connsiteX6" fmla="*/ 1227071 w 1780466"/>
                <a:gd name="connsiteY6" fmla="*/ 154172 h 541068"/>
                <a:gd name="connsiteX7" fmla="*/ 1577946 w 1780466"/>
                <a:gd name="connsiteY7" fmla="*/ 324293 h 541068"/>
                <a:gd name="connsiteX8" fmla="*/ 1780466 w 1780466"/>
                <a:gd name="connsiteY8" fmla="*/ 459554 h 541068"/>
                <a:gd name="connsiteX0" fmla="*/ 0 w 1780466"/>
                <a:gd name="connsiteY0" fmla="*/ 585474 h 585474"/>
                <a:gd name="connsiteX1" fmla="*/ 216978 w 1780466"/>
                <a:gd name="connsiteY1" fmla="*/ 230476 h 585474"/>
                <a:gd name="connsiteX2" fmla="*/ 397732 w 1780466"/>
                <a:gd name="connsiteY2" fmla="*/ 49722 h 585474"/>
                <a:gd name="connsiteX3" fmla="*/ 589118 w 1780466"/>
                <a:gd name="connsiteY3" fmla="*/ 528808 h 585474"/>
                <a:gd name="connsiteX4" fmla="*/ 737974 w 1780466"/>
                <a:gd name="connsiteY4" fmla="*/ 187945 h 585474"/>
                <a:gd name="connsiteX5" fmla="*/ 971890 w 1780466"/>
                <a:gd name="connsiteY5" fmla="*/ 582383 h 585474"/>
                <a:gd name="connsiteX6" fmla="*/ 1227071 w 1780466"/>
                <a:gd name="connsiteY6" fmla="*/ 198578 h 585474"/>
                <a:gd name="connsiteX7" fmla="*/ 1577946 w 1780466"/>
                <a:gd name="connsiteY7" fmla="*/ 368699 h 585474"/>
                <a:gd name="connsiteX8" fmla="*/ 1780466 w 1780466"/>
                <a:gd name="connsiteY8" fmla="*/ 503960 h 585474"/>
                <a:gd name="connsiteX0" fmla="*/ 0 w 1780466"/>
                <a:gd name="connsiteY0" fmla="*/ 422510 h 422510"/>
                <a:gd name="connsiteX1" fmla="*/ 216978 w 1780466"/>
                <a:gd name="connsiteY1" fmla="*/ 67512 h 422510"/>
                <a:gd name="connsiteX2" fmla="*/ 291407 w 1780466"/>
                <a:gd name="connsiteY2" fmla="*/ 52132 h 422510"/>
                <a:gd name="connsiteX3" fmla="*/ 589118 w 1780466"/>
                <a:gd name="connsiteY3" fmla="*/ 365844 h 422510"/>
                <a:gd name="connsiteX4" fmla="*/ 737974 w 1780466"/>
                <a:gd name="connsiteY4" fmla="*/ 24981 h 422510"/>
                <a:gd name="connsiteX5" fmla="*/ 971890 w 1780466"/>
                <a:gd name="connsiteY5" fmla="*/ 419419 h 422510"/>
                <a:gd name="connsiteX6" fmla="*/ 1227071 w 1780466"/>
                <a:gd name="connsiteY6" fmla="*/ 35614 h 422510"/>
                <a:gd name="connsiteX7" fmla="*/ 1577946 w 1780466"/>
                <a:gd name="connsiteY7" fmla="*/ 205735 h 422510"/>
                <a:gd name="connsiteX8" fmla="*/ 1780466 w 1780466"/>
                <a:gd name="connsiteY8" fmla="*/ 340996 h 422510"/>
                <a:gd name="connsiteX0" fmla="*/ 0 w 1780466"/>
                <a:gd name="connsiteY0" fmla="*/ 422510 h 422510"/>
                <a:gd name="connsiteX1" fmla="*/ 216978 w 1780466"/>
                <a:gd name="connsiteY1" fmla="*/ 67512 h 422510"/>
                <a:gd name="connsiteX2" fmla="*/ 387100 w 1780466"/>
                <a:gd name="connsiteY2" fmla="*/ 70507 h 422510"/>
                <a:gd name="connsiteX3" fmla="*/ 589118 w 1780466"/>
                <a:gd name="connsiteY3" fmla="*/ 365844 h 422510"/>
                <a:gd name="connsiteX4" fmla="*/ 737974 w 1780466"/>
                <a:gd name="connsiteY4" fmla="*/ 24981 h 422510"/>
                <a:gd name="connsiteX5" fmla="*/ 971890 w 1780466"/>
                <a:gd name="connsiteY5" fmla="*/ 419419 h 422510"/>
                <a:gd name="connsiteX6" fmla="*/ 1227071 w 1780466"/>
                <a:gd name="connsiteY6" fmla="*/ 35614 h 422510"/>
                <a:gd name="connsiteX7" fmla="*/ 1577946 w 1780466"/>
                <a:gd name="connsiteY7" fmla="*/ 205735 h 422510"/>
                <a:gd name="connsiteX8" fmla="*/ 1780466 w 1780466"/>
                <a:gd name="connsiteY8" fmla="*/ 340996 h 422510"/>
                <a:gd name="connsiteX0" fmla="*/ 0 w 1780466"/>
                <a:gd name="connsiteY0" fmla="*/ 422510 h 425303"/>
                <a:gd name="connsiteX1" fmla="*/ 216978 w 1780466"/>
                <a:gd name="connsiteY1" fmla="*/ 67512 h 425303"/>
                <a:gd name="connsiteX2" fmla="*/ 387100 w 1780466"/>
                <a:gd name="connsiteY2" fmla="*/ 70507 h 425303"/>
                <a:gd name="connsiteX3" fmla="*/ 589118 w 1780466"/>
                <a:gd name="connsiteY3" fmla="*/ 365844 h 425303"/>
                <a:gd name="connsiteX4" fmla="*/ 812401 w 1780466"/>
                <a:gd name="connsiteY4" fmla="*/ 70918 h 425303"/>
                <a:gd name="connsiteX5" fmla="*/ 971890 w 1780466"/>
                <a:gd name="connsiteY5" fmla="*/ 419419 h 425303"/>
                <a:gd name="connsiteX6" fmla="*/ 1227071 w 1780466"/>
                <a:gd name="connsiteY6" fmla="*/ 35614 h 425303"/>
                <a:gd name="connsiteX7" fmla="*/ 1577946 w 1780466"/>
                <a:gd name="connsiteY7" fmla="*/ 205735 h 425303"/>
                <a:gd name="connsiteX8" fmla="*/ 1780466 w 1780466"/>
                <a:gd name="connsiteY8" fmla="*/ 340996 h 425303"/>
                <a:gd name="connsiteX0" fmla="*/ 0 w 1780466"/>
                <a:gd name="connsiteY0" fmla="*/ 413665 h 420002"/>
                <a:gd name="connsiteX1" fmla="*/ 216978 w 1780466"/>
                <a:gd name="connsiteY1" fmla="*/ 58667 h 420002"/>
                <a:gd name="connsiteX2" fmla="*/ 387100 w 1780466"/>
                <a:gd name="connsiteY2" fmla="*/ 61662 h 420002"/>
                <a:gd name="connsiteX3" fmla="*/ 589118 w 1780466"/>
                <a:gd name="connsiteY3" fmla="*/ 356999 h 420002"/>
                <a:gd name="connsiteX4" fmla="*/ 812401 w 1780466"/>
                <a:gd name="connsiteY4" fmla="*/ 62073 h 420002"/>
                <a:gd name="connsiteX5" fmla="*/ 971890 w 1780466"/>
                <a:gd name="connsiteY5" fmla="*/ 410574 h 420002"/>
                <a:gd name="connsiteX6" fmla="*/ 1258968 w 1780466"/>
                <a:gd name="connsiteY6" fmla="*/ 118643 h 420002"/>
                <a:gd name="connsiteX7" fmla="*/ 1577946 w 1780466"/>
                <a:gd name="connsiteY7" fmla="*/ 196890 h 420002"/>
                <a:gd name="connsiteX8" fmla="*/ 1780466 w 1780466"/>
                <a:gd name="connsiteY8" fmla="*/ 332151 h 420002"/>
                <a:gd name="connsiteX0" fmla="*/ 0 w 1780466"/>
                <a:gd name="connsiteY0" fmla="*/ 413665 h 413665"/>
                <a:gd name="connsiteX1" fmla="*/ 216978 w 1780466"/>
                <a:gd name="connsiteY1" fmla="*/ 58667 h 413665"/>
                <a:gd name="connsiteX2" fmla="*/ 387100 w 1780466"/>
                <a:gd name="connsiteY2" fmla="*/ 61662 h 413665"/>
                <a:gd name="connsiteX3" fmla="*/ 589118 w 1780466"/>
                <a:gd name="connsiteY3" fmla="*/ 356999 h 413665"/>
                <a:gd name="connsiteX4" fmla="*/ 812401 w 1780466"/>
                <a:gd name="connsiteY4" fmla="*/ 62073 h 413665"/>
                <a:gd name="connsiteX5" fmla="*/ 1003788 w 1780466"/>
                <a:gd name="connsiteY5" fmla="*/ 337074 h 413665"/>
                <a:gd name="connsiteX6" fmla="*/ 1258968 w 1780466"/>
                <a:gd name="connsiteY6" fmla="*/ 118643 h 413665"/>
                <a:gd name="connsiteX7" fmla="*/ 1577946 w 1780466"/>
                <a:gd name="connsiteY7" fmla="*/ 196890 h 413665"/>
                <a:gd name="connsiteX8" fmla="*/ 1780466 w 1780466"/>
                <a:gd name="connsiteY8" fmla="*/ 332151 h 413665"/>
                <a:gd name="connsiteX0" fmla="*/ 0 w 1780466"/>
                <a:gd name="connsiteY0" fmla="*/ 413665 h 413665"/>
                <a:gd name="connsiteX1" fmla="*/ 216978 w 1780466"/>
                <a:gd name="connsiteY1" fmla="*/ 58667 h 413665"/>
                <a:gd name="connsiteX2" fmla="*/ 387100 w 1780466"/>
                <a:gd name="connsiteY2" fmla="*/ 61662 h 413665"/>
                <a:gd name="connsiteX3" fmla="*/ 589118 w 1780466"/>
                <a:gd name="connsiteY3" fmla="*/ 356999 h 413665"/>
                <a:gd name="connsiteX4" fmla="*/ 812401 w 1780466"/>
                <a:gd name="connsiteY4" fmla="*/ 62073 h 413665"/>
                <a:gd name="connsiteX5" fmla="*/ 1003788 w 1780466"/>
                <a:gd name="connsiteY5" fmla="*/ 337074 h 413665"/>
                <a:gd name="connsiteX6" fmla="*/ 1258968 w 1780466"/>
                <a:gd name="connsiteY6" fmla="*/ 118643 h 413665"/>
                <a:gd name="connsiteX7" fmla="*/ 1524783 w 1780466"/>
                <a:gd name="connsiteY7" fmla="*/ 233640 h 413665"/>
                <a:gd name="connsiteX8" fmla="*/ 1780466 w 1780466"/>
                <a:gd name="connsiteY8" fmla="*/ 332151 h 413665"/>
                <a:gd name="connsiteX0" fmla="*/ 0 w 1780466"/>
                <a:gd name="connsiteY0" fmla="*/ 413665 h 413665"/>
                <a:gd name="connsiteX1" fmla="*/ 216978 w 1780466"/>
                <a:gd name="connsiteY1" fmla="*/ 58667 h 413665"/>
                <a:gd name="connsiteX2" fmla="*/ 387100 w 1780466"/>
                <a:gd name="connsiteY2" fmla="*/ 61662 h 413665"/>
                <a:gd name="connsiteX3" fmla="*/ 589118 w 1780466"/>
                <a:gd name="connsiteY3" fmla="*/ 356999 h 413665"/>
                <a:gd name="connsiteX4" fmla="*/ 812401 w 1780466"/>
                <a:gd name="connsiteY4" fmla="*/ 62073 h 413665"/>
                <a:gd name="connsiteX5" fmla="*/ 1003788 w 1780466"/>
                <a:gd name="connsiteY5" fmla="*/ 337074 h 413665"/>
                <a:gd name="connsiteX6" fmla="*/ 1258968 w 1780466"/>
                <a:gd name="connsiteY6" fmla="*/ 118643 h 413665"/>
                <a:gd name="connsiteX7" fmla="*/ 1524783 w 1780466"/>
                <a:gd name="connsiteY7" fmla="*/ 187703 h 413665"/>
                <a:gd name="connsiteX8" fmla="*/ 1780466 w 1780466"/>
                <a:gd name="connsiteY8" fmla="*/ 332151 h 413665"/>
                <a:gd name="connsiteX0" fmla="*/ 0 w 1780466"/>
                <a:gd name="connsiteY0" fmla="*/ 387944 h 387944"/>
                <a:gd name="connsiteX1" fmla="*/ 174448 w 1780466"/>
                <a:gd name="connsiteY1" fmla="*/ 115633 h 387944"/>
                <a:gd name="connsiteX2" fmla="*/ 387100 w 1780466"/>
                <a:gd name="connsiteY2" fmla="*/ 35941 h 387944"/>
                <a:gd name="connsiteX3" fmla="*/ 589118 w 1780466"/>
                <a:gd name="connsiteY3" fmla="*/ 331278 h 387944"/>
                <a:gd name="connsiteX4" fmla="*/ 812401 w 1780466"/>
                <a:gd name="connsiteY4" fmla="*/ 36352 h 387944"/>
                <a:gd name="connsiteX5" fmla="*/ 1003788 w 1780466"/>
                <a:gd name="connsiteY5" fmla="*/ 311353 h 387944"/>
                <a:gd name="connsiteX6" fmla="*/ 1258968 w 1780466"/>
                <a:gd name="connsiteY6" fmla="*/ 92922 h 387944"/>
                <a:gd name="connsiteX7" fmla="*/ 1524783 w 1780466"/>
                <a:gd name="connsiteY7" fmla="*/ 161982 h 387944"/>
                <a:gd name="connsiteX8" fmla="*/ 1780466 w 1780466"/>
                <a:gd name="connsiteY8" fmla="*/ 306430 h 387944"/>
                <a:gd name="connsiteX0" fmla="*/ 0 w 1780466"/>
                <a:gd name="connsiteY0" fmla="*/ 354913 h 354913"/>
                <a:gd name="connsiteX1" fmla="*/ 174448 w 1780466"/>
                <a:gd name="connsiteY1" fmla="*/ 82602 h 354913"/>
                <a:gd name="connsiteX2" fmla="*/ 355203 w 1780466"/>
                <a:gd name="connsiteY2" fmla="*/ 58036 h 354913"/>
                <a:gd name="connsiteX3" fmla="*/ 589118 w 1780466"/>
                <a:gd name="connsiteY3" fmla="*/ 298247 h 354913"/>
                <a:gd name="connsiteX4" fmla="*/ 812401 w 1780466"/>
                <a:gd name="connsiteY4" fmla="*/ 3321 h 354913"/>
                <a:gd name="connsiteX5" fmla="*/ 1003788 w 1780466"/>
                <a:gd name="connsiteY5" fmla="*/ 278322 h 354913"/>
                <a:gd name="connsiteX6" fmla="*/ 1258968 w 1780466"/>
                <a:gd name="connsiteY6" fmla="*/ 59891 h 354913"/>
                <a:gd name="connsiteX7" fmla="*/ 1524783 w 1780466"/>
                <a:gd name="connsiteY7" fmla="*/ 128951 h 354913"/>
                <a:gd name="connsiteX8" fmla="*/ 1780466 w 1780466"/>
                <a:gd name="connsiteY8" fmla="*/ 273399 h 354913"/>
                <a:gd name="connsiteX0" fmla="*/ 0 w 1780466"/>
                <a:gd name="connsiteY0" fmla="*/ 332818 h 332818"/>
                <a:gd name="connsiteX1" fmla="*/ 174448 w 1780466"/>
                <a:gd name="connsiteY1" fmla="*/ 60507 h 332818"/>
                <a:gd name="connsiteX2" fmla="*/ 355203 w 1780466"/>
                <a:gd name="connsiteY2" fmla="*/ 35941 h 332818"/>
                <a:gd name="connsiteX3" fmla="*/ 589118 w 1780466"/>
                <a:gd name="connsiteY3" fmla="*/ 276152 h 332818"/>
                <a:gd name="connsiteX4" fmla="*/ 791135 w 1780466"/>
                <a:gd name="connsiteY4" fmla="*/ 45538 h 332818"/>
                <a:gd name="connsiteX5" fmla="*/ 1003788 w 1780466"/>
                <a:gd name="connsiteY5" fmla="*/ 256227 h 332818"/>
                <a:gd name="connsiteX6" fmla="*/ 1258968 w 1780466"/>
                <a:gd name="connsiteY6" fmla="*/ 37796 h 332818"/>
                <a:gd name="connsiteX7" fmla="*/ 1524783 w 1780466"/>
                <a:gd name="connsiteY7" fmla="*/ 106856 h 332818"/>
                <a:gd name="connsiteX8" fmla="*/ 1780466 w 1780466"/>
                <a:gd name="connsiteY8" fmla="*/ 251304 h 33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0466" h="332818">
                  <a:moveTo>
                    <a:pt x="0" y="332818"/>
                  </a:moveTo>
                  <a:cubicBezTo>
                    <a:pt x="30466" y="273482"/>
                    <a:pt x="115248" y="109987"/>
                    <a:pt x="174448" y="60507"/>
                  </a:cubicBezTo>
                  <a:cubicBezTo>
                    <a:pt x="233649" y="11028"/>
                    <a:pt x="286091" y="0"/>
                    <a:pt x="355203" y="35941"/>
                  </a:cubicBezTo>
                  <a:cubicBezTo>
                    <a:pt x="424315" y="71882"/>
                    <a:pt x="516463" y="274553"/>
                    <a:pt x="589118" y="276152"/>
                  </a:cubicBezTo>
                  <a:cubicBezTo>
                    <a:pt x="661773" y="277751"/>
                    <a:pt x="722023" y="48859"/>
                    <a:pt x="791135" y="45538"/>
                  </a:cubicBezTo>
                  <a:cubicBezTo>
                    <a:pt x="860247" y="42217"/>
                    <a:pt x="925816" y="257517"/>
                    <a:pt x="1003788" y="256227"/>
                  </a:cubicBezTo>
                  <a:cubicBezTo>
                    <a:pt x="1081760" y="254937"/>
                    <a:pt x="1172136" y="62691"/>
                    <a:pt x="1258968" y="37796"/>
                  </a:cubicBezTo>
                  <a:cubicBezTo>
                    <a:pt x="1345800" y="12901"/>
                    <a:pt x="1437867" y="71271"/>
                    <a:pt x="1524783" y="106856"/>
                  </a:cubicBezTo>
                  <a:cubicBezTo>
                    <a:pt x="1611699" y="142441"/>
                    <a:pt x="1716671" y="274341"/>
                    <a:pt x="1780466" y="251304"/>
                  </a:cubicBezTo>
                </a:path>
              </a:pathLst>
            </a:custGeom>
            <a:ln w="38100">
              <a:solidFill>
                <a:srgbClr val="74952B"/>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54"/>
              <a:endParaRPr lang="en-US">
                <a:solidFill>
                  <a:prstClr val="black"/>
                </a:solidFill>
              </a:endParaRPr>
            </a:p>
          </p:txBody>
        </p:sp>
      </p:grpSp>
      <p:cxnSp>
        <p:nvCxnSpPr>
          <p:cNvPr id="11" name="Straight Connector 10"/>
          <p:cNvCxnSpPr/>
          <p:nvPr/>
        </p:nvCxnSpPr>
        <p:spPr>
          <a:xfrm rot="5400000">
            <a:off x="6282641" y="5211724"/>
            <a:ext cx="17224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5400000">
            <a:off x="4519412" y="5238305"/>
            <a:ext cx="171180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a:xfrm>
            <a:off x="275734" y="384459"/>
            <a:ext cx="11640532" cy="571613"/>
          </a:xfrm>
        </p:spPr>
        <p:txBody>
          <a:bodyPr/>
          <a:lstStyle/>
          <a:p>
            <a:pPr>
              <a:lnSpc>
                <a:spcPct val="90000"/>
              </a:lnSpc>
            </a:pPr>
            <a:r>
              <a:rPr lang="en-US" spc="600" dirty="0">
                <a:solidFill>
                  <a:srgbClr val="FAA338"/>
                </a:solidFill>
                <a:latin typeface="Arial Black" panose="020B0A04020102020204" pitchFamily="34" charset="0"/>
                <a:ea typeface="Roboto" panose="02000000000000000000" pitchFamily="2" charset="0"/>
                <a:cs typeface="Roboto" panose="02000000000000000000" pitchFamily="2" charset="0"/>
              </a:rPr>
              <a:t>Progressive Design-Build Cost and Price Development Overview</a:t>
            </a:r>
          </a:p>
        </p:txBody>
      </p:sp>
      <p:sp>
        <p:nvSpPr>
          <p:cNvPr id="37" name="TextBox 36"/>
          <p:cNvSpPr txBox="1"/>
          <p:nvPr/>
        </p:nvSpPr>
        <p:spPr>
          <a:xfrm>
            <a:off x="5005873" y="6076736"/>
            <a:ext cx="696344" cy="338554"/>
          </a:xfrm>
          <a:prstGeom prst="rect">
            <a:avLst/>
          </a:prstGeom>
          <a:noFill/>
        </p:spPr>
        <p:txBody>
          <a:bodyPr wrap="none" rtlCol="0">
            <a:spAutoFit/>
          </a:bodyPr>
          <a:lstStyle/>
          <a:p>
            <a:pPr defTabSz="914354"/>
            <a:r>
              <a:rPr lang="en-US" sz="1600" b="1" dirty="0">
                <a:solidFill>
                  <a:prstClr val="black"/>
                </a:solidFill>
                <a:latin typeface="Arial Narrow" pitchFamily="34" charset="0"/>
              </a:rPr>
              <a:t>Award</a:t>
            </a:r>
          </a:p>
        </p:txBody>
      </p:sp>
      <p:sp>
        <p:nvSpPr>
          <p:cNvPr id="40" name="TextBox 39"/>
          <p:cNvSpPr txBox="1"/>
          <p:nvPr/>
        </p:nvSpPr>
        <p:spPr>
          <a:xfrm>
            <a:off x="411375" y="1048207"/>
            <a:ext cx="7007935" cy="510019"/>
          </a:xfrm>
          <a:prstGeom prst="rect">
            <a:avLst/>
          </a:prstGeom>
          <a:noFill/>
          <a:ln>
            <a:noFill/>
          </a:ln>
        </p:spPr>
        <p:txBody>
          <a:bodyPr wrap="square" rtlCol="0">
            <a:noAutofit/>
          </a:bodyPr>
          <a:lstStyle/>
          <a:p>
            <a:pPr defTabSz="914354">
              <a:lnSpc>
                <a:spcPts val="2000"/>
              </a:lnSpc>
              <a:spcAft>
                <a:spcPts val="1200"/>
              </a:spcAft>
              <a:tabLst>
                <a:tab pos="284163" algn="l"/>
              </a:tabLst>
            </a:pPr>
            <a:r>
              <a:rPr lang="en-US" sz="1600" i="1" dirty="0">
                <a:solidFill>
                  <a:schemeClr val="accent6"/>
                </a:solidFill>
                <a:latin typeface="Calibri" charset="0"/>
                <a:ea typeface="Calibri" charset="0"/>
                <a:cs typeface="Calibri" charset="0"/>
              </a:rPr>
              <a:t>Offers flexibility and Owner input, with final cost  determined during design. </a:t>
            </a:r>
          </a:p>
        </p:txBody>
      </p:sp>
      <p:sp>
        <p:nvSpPr>
          <p:cNvPr id="41" name="TextBox 40"/>
          <p:cNvSpPr txBox="1"/>
          <p:nvPr/>
        </p:nvSpPr>
        <p:spPr>
          <a:xfrm>
            <a:off x="7159464" y="4834947"/>
            <a:ext cx="519693" cy="307777"/>
          </a:xfrm>
          <a:prstGeom prst="rect">
            <a:avLst/>
          </a:prstGeom>
          <a:noFill/>
        </p:spPr>
        <p:txBody>
          <a:bodyPr wrap="none" rtlCol="0">
            <a:spAutoFit/>
          </a:bodyPr>
          <a:lstStyle/>
          <a:p>
            <a:pPr algn="r" defTabSz="914354"/>
            <a:r>
              <a:rPr lang="en-US" sz="1400" b="1" dirty="0">
                <a:solidFill>
                  <a:srgbClr val="336600"/>
                </a:solidFill>
                <a:latin typeface="Arial Narrow" pitchFamily="34" charset="0"/>
              </a:rPr>
              <a:t>GMP</a:t>
            </a:r>
          </a:p>
        </p:txBody>
      </p:sp>
      <p:sp>
        <p:nvSpPr>
          <p:cNvPr id="44" name="TextBox 43"/>
          <p:cNvSpPr txBox="1"/>
          <p:nvPr/>
        </p:nvSpPr>
        <p:spPr>
          <a:xfrm>
            <a:off x="244340" y="1380116"/>
            <a:ext cx="3820704" cy="1229810"/>
          </a:xfrm>
          <a:prstGeom prst="rect">
            <a:avLst/>
          </a:prstGeom>
          <a:noFill/>
          <a:ln>
            <a:noFill/>
          </a:ln>
        </p:spPr>
        <p:txBody>
          <a:bodyPr wrap="square" rtlCol="0">
            <a:noAutofit/>
          </a:bodyPr>
          <a:lstStyle/>
          <a:p>
            <a:pPr marL="114300" indent="-114300" defTabSz="914354">
              <a:lnSpc>
                <a:spcPct val="80000"/>
              </a:lnSpc>
              <a:spcAft>
                <a:spcPts val="1200"/>
              </a:spcAft>
              <a:buFont typeface="Arial" pitchFamily="34" charset="0"/>
              <a:buChar char="•"/>
              <a:tabLst>
                <a:tab pos="284163" algn="l"/>
              </a:tabLst>
            </a:pPr>
            <a:r>
              <a:rPr lang="en-US" sz="1600" b="1" dirty="0">
                <a:solidFill>
                  <a:prstClr val="black"/>
                </a:solidFill>
                <a:latin typeface="Calibri"/>
              </a:rPr>
              <a:t>Best when Owner wants design input </a:t>
            </a:r>
            <a:br>
              <a:rPr lang="en-US" sz="1600" b="1" dirty="0">
                <a:solidFill>
                  <a:prstClr val="black"/>
                </a:solidFill>
                <a:latin typeface="Calibri"/>
              </a:rPr>
            </a:br>
            <a:r>
              <a:rPr lang="en-US" sz="1600" b="1" dirty="0">
                <a:solidFill>
                  <a:prstClr val="black"/>
                </a:solidFill>
                <a:latin typeface="Calibri"/>
              </a:rPr>
              <a:t>and “design to budget”</a:t>
            </a:r>
            <a:br>
              <a:rPr lang="en-US" sz="1600" dirty="0">
                <a:solidFill>
                  <a:prstClr val="black"/>
                </a:solidFill>
                <a:latin typeface="Calibri"/>
              </a:rPr>
            </a:br>
            <a:r>
              <a:rPr lang="en-US" sz="1600" i="1" dirty="0">
                <a:solidFill>
                  <a:schemeClr val="accent6"/>
                </a:solidFill>
                <a:latin typeface="Calibri"/>
              </a:rPr>
              <a:t>Design-build model that supports owner control of design, yet shifts performance guarantee to others</a:t>
            </a:r>
          </a:p>
        </p:txBody>
      </p:sp>
      <p:sp>
        <p:nvSpPr>
          <p:cNvPr id="49" name="TextBox 48"/>
          <p:cNvSpPr txBox="1"/>
          <p:nvPr/>
        </p:nvSpPr>
        <p:spPr>
          <a:xfrm>
            <a:off x="244340" y="2481715"/>
            <a:ext cx="3820704" cy="1323262"/>
          </a:xfrm>
          <a:prstGeom prst="rect">
            <a:avLst/>
          </a:prstGeom>
          <a:noFill/>
          <a:ln>
            <a:noFill/>
          </a:ln>
        </p:spPr>
        <p:txBody>
          <a:bodyPr wrap="square" rtlCol="0">
            <a:noAutofit/>
          </a:bodyPr>
          <a:lstStyle/>
          <a:p>
            <a:pPr marL="114300" indent="-114300" defTabSz="914354">
              <a:lnSpc>
                <a:spcPct val="80000"/>
              </a:lnSpc>
              <a:spcAft>
                <a:spcPts val="1200"/>
              </a:spcAft>
              <a:buFont typeface="Arial" pitchFamily="34" charset="0"/>
              <a:buChar char="•"/>
              <a:tabLst>
                <a:tab pos="284163" algn="l"/>
              </a:tabLst>
            </a:pPr>
            <a:r>
              <a:rPr lang="en-US" sz="1600" b="1" dirty="0">
                <a:solidFill>
                  <a:prstClr val="black"/>
                </a:solidFill>
                <a:latin typeface="Calibri" charset="0"/>
                <a:ea typeface="Calibri" charset="0"/>
                <a:cs typeface="Calibri" charset="0"/>
              </a:rPr>
              <a:t>Provides price certainty at </a:t>
            </a:r>
            <a:br>
              <a:rPr lang="en-US" sz="1600" b="1" dirty="0">
                <a:solidFill>
                  <a:prstClr val="black"/>
                </a:solidFill>
                <a:latin typeface="Calibri" charset="0"/>
                <a:ea typeface="Calibri" charset="0"/>
                <a:cs typeface="Calibri" charset="0"/>
              </a:rPr>
            </a:br>
            <a:r>
              <a:rPr lang="en-US" sz="1600" b="1" dirty="0">
                <a:solidFill>
                  <a:prstClr val="black"/>
                </a:solidFill>
                <a:latin typeface="Calibri" charset="0"/>
                <a:ea typeface="Calibri" charset="0"/>
                <a:cs typeface="Calibri" charset="0"/>
              </a:rPr>
              <a:t>mid- to late stage of design</a:t>
            </a:r>
            <a:br>
              <a:rPr lang="en-US" sz="1600" dirty="0">
                <a:solidFill>
                  <a:prstClr val="black"/>
                </a:solidFill>
                <a:latin typeface="Calibri" charset="0"/>
                <a:ea typeface="Calibri" charset="0"/>
                <a:cs typeface="Calibri" charset="0"/>
              </a:rPr>
            </a:br>
            <a:r>
              <a:rPr lang="en-US" sz="1600" i="1" dirty="0">
                <a:solidFill>
                  <a:schemeClr val="accent6"/>
                </a:solidFill>
                <a:latin typeface="Calibri" charset="0"/>
                <a:ea typeface="Calibri" charset="0"/>
                <a:cs typeface="Calibri" charset="0"/>
              </a:rPr>
              <a:t>GMP determined at 60+% design; </a:t>
            </a:r>
            <a:br>
              <a:rPr lang="en-US" sz="1600" i="1" dirty="0">
                <a:solidFill>
                  <a:schemeClr val="accent6"/>
                </a:solidFill>
                <a:latin typeface="Calibri" charset="0"/>
                <a:ea typeface="Calibri" charset="0"/>
                <a:cs typeface="Calibri" charset="0"/>
              </a:rPr>
            </a:br>
            <a:r>
              <a:rPr lang="en-US" sz="1600" i="1" dirty="0">
                <a:solidFill>
                  <a:schemeClr val="accent6"/>
                </a:solidFill>
                <a:latin typeface="Calibri" charset="0"/>
                <a:ea typeface="Calibri" charset="0"/>
                <a:cs typeface="Calibri" charset="0"/>
              </a:rPr>
              <a:t>“off-ramp” provided if GMP </a:t>
            </a:r>
            <a:br>
              <a:rPr lang="en-US" sz="1600" i="1" dirty="0">
                <a:solidFill>
                  <a:schemeClr val="accent6"/>
                </a:solidFill>
                <a:latin typeface="Calibri" charset="0"/>
                <a:ea typeface="Calibri" charset="0"/>
                <a:cs typeface="Calibri" charset="0"/>
              </a:rPr>
            </a:br>
            <a:r>
              <a:rPr lang="en-US" sz="1600" i="1" dirty="0">
                <a:solidFill>
                  <a:schemeClr val="accent6"/>
                </a:solidFill>
                <a:latin typeface="Calibri" charset="0"/>
                <a:ea typeface="Calibri" charset="0"/>
                <a:cs typeface="Calibri" charset="0"/>
              </a:rPr>
              <a:t>agreement not reached</a:t>
            </a:r>
          </a:p>
          <a:p>
            <a:pPr marL="114300" indent="-114300" defTabSz="914354">
              <a:lnSpc>
                <a:spcPct val="80000"/>
              </a:lnSpc>
              <a:spcAft>
                <a:spcPts val="1200"/>
              </a:spcAft>
              <a:buFont typeface="Arial" pitchFamily="34" charset="0"/>
              <a:buChar char="•"/>
              <a:tabLst>
                <a:tab pos="284163" algn="l"/>
              </a:tabLst>
            </a:pPr>
            <a:endParaRPr lang="en-US" sz="1600" i="1" dirty="0">
              <a:solidFill>
                <a:schemeClr val="accent6"/>
              </a:solidFill>
              <a:latin typeface="Calibri"/>
            </a:endParaRPr>
          </a:p>
        </p:txBody>
      </p:sp>
    </p:spTree>
    <p:custDataLst>
      <p:tags r:id="rId1"/>
    </p:custDataLst>
    <p:extLst>
      <p:ext uri="{BB962C8B-B14F-4D97-AF65-F5344CB8AC3E}">
        <p14:creationId xmlns:p14="http://schemas.microsoft.com/office/powerpoint/2010/main" val="7211771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9748C94-34D5-E056-506D-4F5460E587EA}"/>
              </a:ext>
            </a:extLst>
          </p:cNvPr>
          <p:cNvSpPr txBox="1"/>
          <p:nvPr/>
        </p:nvSpPr>
        <p:spPr>
          <a:xfrm>
            <a:off x="5339630" y="2100620"/>
            <a:ext cx="812006" cy="646331"/>
          </a:xfrm>
          <a:prstGeom prst="rect">
            <a:avLst/>
          </a:prstGeom>
          <a:noFill/>
        </p:spPr>
        <p:txBody>
          <a:bodyPr wrap="square">
            <a:spAutoFit/>
          </a:bodyPr>
          <a:lstStyle/>
          <a:p>
            <a:pPr algn="ctr"/>
            <a:r>
              <a:rPr lang="en-US" sz="3600" b="1" dirty="0">
                <a:solidFill>
                  <a:schemeClr val="bg1">
                    <a:lumMod val="50000"/>
                  </a:schemeClr>
                </a:solidFill>
                <a:latin typeface="Roboto" panose="02000000000000000000" pitchFamily="2" charset="0"/>
                <a:ea typeface="Roboto" panose="02000000000000000000" pitchFamily="2" charset="0"/>
              </a:rPr>
              <a:t>vs. </a:t>
            </a:r>
            <a:endParaRPr lang="en-US" sz="3600" dirty="0">
              <a:solidFill>
                <a:schemeClr val="bg1">
                  <a:lumMod val="50000"/>
                </a:schemeClr>
              </a:solidFill>
            </a:endParaRPr>
          </a:p>
        </p:txBody>
      </p:sp>
      <p:pic>
        <p:nvPicPr>
          <p:cNvPr id="9" name="Picture 8" descr="A construction site with a crane&#10;&#10;Description automatically generated">
            <a:extLst>
              <a:ext uri="{FF2B5EF4-FFF2-40B4-BE49-F238E27FC236}">
                <a16:creationId xmlns:a16="http://schemas.microsoft.com/office/drawing/2014/main" id="{4963BA6C-ABE5-AAB2-D018-6BF8A2BC280A}"/>
              </a:ext>
            </a:extLst>
          </p:cNvPr>
          <p:cNvPicPr>
            <a:picLocks noChangeAspect="1"/>
          </p:cNvPicPr>
          <p:nvPr/>
        </p:nvPicPr>
        <p:blipFill rotWithShape="1">
          <a:blip r:embed="rId3">
            <a:extLst>
              <a:ext uri="{28A0092B-C50C-407E-A947-70E740481C1C}">
                <a14:useLocalDpi xmlns:a14="http://schemas.microsoft.com/office/drawing/2010/main" val="0"/>
              </a:ext>
            </a:extLst>
          </a:blip>
          <a:srcRect l="11159" t="21039" b="16063"/>
          <a:stretch/>
        </p:blipFill>
        <p:spPr>
          <a:xfrm>
            <a:off x="3209922" y="3755871"/>
            <a:ext cx="4259416" cy="2261711"/>
          </a:xfrm>
          <a:prstGeom prst="rect">
            <a:avLst/>
          </a:prstGeom>
        </p:spPr>
      </p:pic>
      <p:pic>
        <p:nvPicPr>
          <p:cNvPr id="11" name="Picture 10" descr="A person standing on a bridge&#10;&#10;Description automatically generated">
            <a:extLst>
              <a:ext uri="{FF2B5EF4-FFF2-40B4-BE49-F238E27FC236}">
                <a16:creationId xmlns:a16="http://schemas.microsoft.com/office/drawing/2014/main" id="{1F92DDFF-4B71-C388-E630-CEFE7B39D88F}"/>
              </a:ext>
            </a:extLst>
          </p:cNvPr>
          <p:cNvPicPr>
            <a:picLocks noChangeAspect="1"/>
          </p:cNvPicPr>
          <p:nvPr/>
        </p:nvPicPr>
        <p:blipFill rotWithShape="1">
          <a:blip r:embed="rId4">
            <a:extLst>
              <a:ext uri="{28A0092B-C50C-407E-A947-70E740481C1C}">
                <a14:useLocalDpi xmlns:a14="http://schemas.microsoft.com/office/drawing/2010/main" val="0"/>
              </a:ext>
            </a:extLst>
          </a:blip>
          <a:srcRect b="20295"/>
          <a:stretch/>
        </p:blipFill>
        <p:spPr>
          <a:xfrm>
            <a:off x="7700960" y="3753800"/>
            <a:ext cx="4259416" cy="2263782"/>
          </a:xfrm>
          <a:prstGeom prst="rect">
            <a:avLst/>
          </a:prstGeom>
        </p:spPr>
      </p:pic>
      <p:pic>
        <p:nvPicPr>
          <p:cNvPr id="13" name="Picture 12" descr="A crane lifting a bridge over a building&#10;&#10;Description automatically generated">
            <a:extLst>
              <a:ext uri="{FF2B5EF4-FFF2-40B4-BE49-F238E27FC236}">
                <a16:creationId xmlns:a16="http://schemas.microsoft.com/office/drawing/2014/main" id="{47ED0133-A7AB-103A-C6AF-9DCA0223C60C}"/>
              </a:ext>
            </a:extLst>
          </p:cNvPr>
          <p:cNvPicPr>
            <a:picLocks noChangeAspect="1"/>
          </p:cNvPicPr>
          <p:nvPr/>
        </p:nvPicPr>
        <p:blipFill rotWithShape="1">
          <a:blip r:embed="rId5">
            <a:extLst>
              <a:ext uri="{28A0092B-C50C-407E-A947-70E740481C1C}">
                <a14:useLocalDpi xmlns:a14="http://schemas.microsoft.com/office/drawing/2010/main" val="0"/>
              </a:ext>
            </a:extLst>
          </a:blip>
          <a:srcRect r="19022"/>
          <a:stretch/>
        </p:blipFill>
        <p:spPr>
          <a:xfrm>
            <a:off x="231624" y="3755871"/>
            <a:ext cx="2746675" cy="2261711"/>
          </a:xfrm>
          <a:prstGeom prst="rect">
            <a:avLst/>
          </a:prstGeom>
        </p:spPr>
      </p:pic>
      <p:sp>
        <p:nvSpPr>
          <p:cNvPr id="6" name="Title 5">
            <a:extLst>
              <a:ext uri="{FF2B5EF4-FFF2-40B4-BE49-F238E27FC236}">
                <a16:creationId xmlns:a16="http://schemas.microsoft.com/office/drawing/2014/main" id="{89869B8C-D05F-A738-95E5-738E88F28D59}"/>
              </a:ext>
            </a:extLst>
          </p:cNvPr>
          <p:cNvSpPr>
            <a:spLocks noGrp="1"/>
          </p:cNvSpPr>
          <p:nvPr>
            <p:ph type="title"/>
          </p:nvPr>
        </p:nvSpPr>
        <p:spPr/>
        <p:txBody>
          <a:bodyPr>
            <a:normAutofit/>
          </a:bodyPr>
          <a:lstStyle/>
          <a:p>
            <a:r>
              <a:rPr lang="en-US" sz="3200" b="1" spc="600" dirty="0">
                <a:solidFill>
                  <a:srgbClr val="FAA338"/>
                </a:solidFill>
                <a:latin typeface="Arial Black" panose="020B0A04020102020204" pitchFamily="34" charset="0"/>
                <a:ea typeface="Roboto" panose="02000000000000000000" pitchFamily="2" charset="0"/>
                <a:cs typeface="Roboto" panose="02000000000000000000" pitchFamily="2" charset="0"/>
              </a:rPr>
              <a:t>PDB REFINES SCOPE</a:t>
            </a:r>
            <a:endParaRPr lang="en-US" dirty="0"/>
          </a:p>
        </p:txBody>
      </p:sp>
      <p:sp>
        <p:nvSpPr>
          <p:cNvPr id="8" name="Text Placeholder 7">
            <a:extLst>
              <a:ext uri="{FF2B5EF4-FFF2-40B4-BE49-F238E27FC236}">
                <a16:creationId xmlns:a16="http://schemas.microsoft.com/office/drawing/2014/main" id="{212A2F01-C62B-BF13-ED9A-1DAA938509B6}"/>
              </a:ext>
            </a:extLst>
          </p:cNvPr>
          <p:cNvSpPr>
            <a:spLocks noGrp="1"/>
          </p:cNvSpPr>
          <p:nvPr>
            <p:ph type="body" idx="1"/>
          </p:nvPr>
        </p:nvSpPr>
        <p:spPr/>
        <p:txBody>
          <a:bodyPr anchor="t"/>
          <a:lstStyle/>
          <a:p>
            <a:r>
              <a:rPr lang="en-US" dirty="0"/>
              <a:t>PDB: In Progressive Phase</a:t>
            </a:r>
          </a:p>
          <a:p>
            <a:endParaRPr lang="en-US" dirty="0"/>
          </a:p>
        </p:txBody>
      </p:sp>
      <p:sp>
        <p:nvSpPr>
          <p:cNvPr id="10" name="Content Placeholder 9">
            <a:extLst>
              <a:ext uri="{FF2B5EF4-FFF2-40B4-BE49-F238E27FC236}">
                <a16:creationId xmlns:a16="http://schemas.microsoft.com/office/drawing/2014/main" id="{0C76D853-B390-F544-9CEC-3344C66EB02E}"/>
              </a:ext>
            </a:extLst>
          </p:cNvPr>
          <p:cNvSpPr>
            <a:spLocks noGrp="1"/>
          </p:cNvSpPr>
          <p:nvPr>
            <p:ph sz="half" idx="2"/>
          </p:nvPr>
        </p:nvSpPr>
        <p:spPr>
          <a:xfrm>
            <a:off x="836612" y="1744717"/>
            <a:ext cx="5157787" cy="4040491"/>
          </a:xfrm>
        </p:spPr>
        <p:txBody>
          <a:bodyPr>
            <a:normAutofit/>
          </a:bodyPr>
          <a:lstStyle/>
          <a:p>
            <a:r>
              <a:rPr lang="en-US" sz="2400" dirty="0"/>
              <a:t>Community input</a:t>
            </a:r>
          </a:p>
          <a:p>
            <a:r>
              <a:rPr lang="en-US" sz="2400" dirty="0"/>
              <a:t>Stakeholder needs</a:t>
            </a:r>
          </a:p>
          <a:p>
            <a:r>
              <a:rPr lang="en-US" sz="2400" dirty="0"/>
              <a:t>Reduces utility impacts</a:t>
            </a:r>
          </a:p>
          <a:p>
            <a:r>
              <a:rPr lang="en-US" sz="2400" dirty="0"/>
              <a:t>Partnering</a:t>
            </a:r>
          </a:p>
          <a:p>
            <a:endParaRPr lang="en-US" sz="2400" dirty="0"/>
          </a:p>
        </p:txBody>
      </p:sp>
      <p:sp>
        <p:nvSpPr>
          <p:cNvPr id="12" name="Text Placeholder 11">
            <a:extLst>
              <a:ext uri="{FF2B5EF4-FFF2-40B4-BE49-F238E27FC236}">
                <a16:creationId xmlns:a16="http://schemas.microsoft.com/office/drawing/2014/main" id="{81F10A10-BD27-DBB9-647D-A563FEFD22B7}"/>
              </a:ext>
            </a:extLst>
          </p:cNvPr>
          <p:cNvSpPr>
            <a:spLocks noGrp="1"/>
          </p:cNvSpPr>
          <p:nvPr>
            <p:ph type="body" sz="quarter" idx="3"/>
          </p:nvPr>
        </p:nvSpPr>
        <p:spPr>
          <a:xfrm>
            <a:off x="7353184" y="1276708"/>
            <a:ext cx="5183188" cy="468009"/>
          </a:xfrm>
        </p:spPr>
        <p:txBody>
          <a:bodyPr anchor="t"/>
          <a:lstStyle/>
          <a:p>
            <a:r>
              <a:rPr lang="en-US" dirty="0"/>
              <a:t>DB: Prior to selection</a:t>
            </a:r>
          </a:p>
        </p:txBody>
      </p:sp>
      <p:sp>
        <p:nvSpPr>
          <p:cNvPr id="14" name="Content Placeholder 13">
            <a:extLst>
              <a:ext uri="{FF2B5EF4-FFF2-40B4-BE49-F238E27FC236}">
                <a16:creationId xmlns:a16="http://schemas.microsoft.com/office/drawing/2014/main" id="{11D733F8-1365-6B34-83A7-CEBFAA34C11B}"/>
              </a:ext>
            </a:extLst>
          </p:cNvPr>
          <p:cNvSpPr>
            <a:spLocks noGrp="1"/>
          </p:cNvSpPr>
          <p:nvPr>
            <p:ph sz="quarter" idx="4"/>
          </p:nvPr>
        </p:nvSpPr>
        <p:spPr>
          <a:xfrm>
            <a:off x="7353184" y="1744717"/>
            <a:ext cx="5183188" cy="4040491"/>
          </a:xfrm>
        </p:spPr>
        <p:txBody>
          <a:bodyPr/>
          <a:lstStyle/>
          <a:p>
            <a:r>
              <a:rPr lang="en-US" sz="2400" dirty="0"/>
              <a:t>Finalize design criteria</a:t>
            </a:r>
          </a:p>
          <a:p>
            <a:r>
              <a:rPr lang="en-US" sz="2400" dirty="0"/>
              <a:t>Determine footprint</a:t>
            </a:r>
          </a:p>
          <a:p>
            <a:r>
              <a:rPr lang="en-US" sz="2400" dirty="0"/>
              <a:t>Utilities are reactionary</a:t>
            </a:r>
          </a:p>
          <a:p>
            <a:r>
              <a:rPr lang="en-US" sz="2400" dirty="0"/>
              <a:t>Owner input closes</a:t>
            </a:r>
          </a:p>
        </p:txBody>
      </p:sp>
    </p:spTree>
    <p:extLst>
      <p:ext uri="{BB962C8B-B14F-4D97-AF65-F5344CB8AC3E}">
        <p14:creationId xmlns:p14="http://schemas.microsoft.com/office/powerpoint/2010/main" val="2104516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highway with cars on it&#10;&#10;Description automatically generated">
            <a:extLst>
              <a:ext uri="{FF2B5EF4-FFF2-40B4-BE49-F238E27FC236}">
                <a16:creationId xmlns:a16="http://schemas.microsoft.com/office/drawing/2014/main" id="{A31FB6DF-AFC8-604D-3ABC-BDC1B82DB5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1825625"/>
            <a:ext cx="6019800" cy="4014002"/>
          </a:xfrm>
          <a:prstGeom prst="rect">
            <a:avLst/>
          </a:prstGeom>
        </p:spPr>
      </p:pic>
      <p:sp>
        <p:nvSpPr>
          <p:cNvPr id="4" name="Title 3">
            <a:extLst>
              <a:ext uri="{FF2B5EF4-FFF2-40B4-BE49-F238E27FC236}">
                <a16:creationId xmlns:a16="http://schemas.microsoft.com/office/drawing/2014/main" id="{F13FA2DF-31A8-D9E5-C39C-82E0C77C99A6}"/>
              </a:ext>
            </a:extLst>
          </p:cNvPr>
          <p:cNvSpPr>
            <a:spLocks noGrp="1"/>
          </p:cNvSpPr>
          <p:nvPr>
            <p:ph type="title"/>
          </p:nvPr>
        </p:nvSpPr>
        <p:spPr/>
        <p:txBody>
          <a:bodyPr>
            <a:normAutofit/>
          </a:bodyPr>
          <a:lstStyle/>
          <a:p>
            <a:r>
              <a:rPr lang="en-US" sz="3200" b="1" spc="600" dirty="0">
                <a:solidFill>
                  <a:srgbClr val="FAA338"/>
                </a:solidFill>
                <a:latin typeface="Arial Black" panose="020B0A04020102020204" pitchFamily="34" charset="0"/>
                <a:ea typeface="Roboto" panose="02000000000000000000" pitchFamily="2" charset="0"/>
                <a:cs typeface="Roboto" panose="02000000000000000000" pitchFamily="2" charset="0"/>
              </a:rPr>
              <a:t>PDB REFINES COST </a:t>
            </a:r>
            <a:endParaRPr lang="en-US" dirty="0"/>
          </a:p>
        </p:txBody>
      </p:sp>
      <p:sp>
        <p:nvSpPr>
          <p:cNvPr id="6" name="Content Placeholder 5">
            <a:extLst>
              <a:ext uri="{FF2B5EF4-FFF2-40B4-BE49-F238E27FC236}">
                <a16:creationId xmlns:a16="http://schemas.microsoft.com/office/drawing/2014/main" id="{EA77D830-228C-8270-AA18-01E7FF18C615}"/>
              </a:ext>
            </a:extLst>
          </p:cNvPr>
          <p:cNvSpPr>
            <a:spLocks noGrp="1"/>
          </p:cNvSpPr>
          <p:nvPr>
            <p:ph sz="half" idx="1"/>
          </p:nvPr>
        </p:nvSpPr>
        <p:spPr>
          <a:xfrm>
            <a:off x="838200" y="1605418"/>
            <a:ext cx="5181600" cy="4234209"/>
          </a:xfrm>
        </p:spPr>
        <p:txBody>
          <a:bodyPr vert="horz" lIns="91440" tIns="45720" rIns="91440" bIns="45720" rtlCol="0" anchor="t">
            <a:normAutofit fontScale="85000" lnSpcReduction="10000"/>
          </a:bodyPr>
          <a:lstStyle/>
          <a:p>
            <a:pPr marL="285750" indent="-285750" algn="l">
              <a:spcAft>
                <a:spcPts val="600"/>
              </a:spcAft>
              <a:buFont typeface="Arial" panose="020B0604020202020204" pitchFamily="34" charset="0"/>
              <a:buChar char="•"/>
            </a:pPr>
            <a:r>
              <a:rPr lang="en-US" sz="2800" dirty="0">
                <a:latin typeface="Roboto" panose="02000000000000000000" pitchFamily="2" charset="0"/>
                <a:ea typeface="Roboto" panose="02000000000000000000" pitchFamily="2" charset="0"/>
                <a:cs typeface="Roboto" panose="02000000000000000000" pitchFamily="2" charset="0"/>
              </a:rPr>
              <a:t>National average within 1% of D-B</a:t>
            </a:r>
          </a:p>
          <a:p>
            <a:pPr marL="285750" indent="-285750" algn="l">
              <a:spcAft>
                <a:spcPts val="600"/>
              </a:spcAft>
              <a:buFont typeface="Arial" panose="020B0604020202020204" pitchFamily="34" charset="0"/>
              <a:buChar char="•"/>
            </a:pPr>
            <a:r>
              <a:rPr lang="en-US" sz="2800" dirty="0">
                <a:latin typeface="Roboto" panose="02000000000000000000" pitchFamily="2" charset="0"/>
                <a:ea typeface="Roboto" panose="02000000000000000000" pitchFamily="2" charset="0"/>
                <a:cs typeface="Roboto" panose="02000000000000000000" pitchFamily="2" charset="0"/>
              </a:rPr>
              <a:t>Multiple Contractor Driven          Estimates – increased accuracy</a:t>
            </a:r>
          </a:p>
          <a:p>
            <a:pPr marL="285750" indent="-285750">
              <a:spcAft>
                <a:spcPts val="600"/>
              </a:spcAft>
              <a:buFont typeface="Arial" panose="020B0604020202020204" pitchFamily="34" charset="0"/>
              <a:buChar char="•"/>
            </a:pPr>
            <a:r>
              <a:rPr lang="en-US" sz="2800" dirty="0">
                <a:latin typeface="Roboto" panose="02000000000000000000" pitchFamily="2" charset="0"/>
                <a:ea typeface="Roboto" panose="02000000000000000000" pitchFamily="2" charset="0"/>
                <a:cs typeface="Roboto" panose="02000000000000000000" pitchFamily="2" charset="0"/>
              </a:rPr>
              <a:t>Open Book Process – greater transparency</a:t>
            </a:r>
          </a:p>
          <a:p>
            <a:pPr marL="285750" lvl="1" indent="-285750">
              <a:spcAft>
                <a:spcPts val="600"/>
              </a:spcAft>
            </a:pPr>
            <a:r>
              <a:rPr lang="en-US" sz="2800" dirty="0">
                <a:latin typeface="Roboto"/>
                <a:ea typeface="Roboto"/>
                <a:cs typeface="Roboto"/>
              </a:rPr>
              <a:t>Design-Bid-Build is an Option – if a fair price cannot be negotiated</a:t>
            </a:r>
          </a:p>
          <a:p>
            <a:pPr marL="285750" lvl="1" indent="-285750"/>
            <a:r>
              <a:rPr lang="en-US" sz="2800" dirty="0">
                <a:latin typeface="Roboto"/>
                <a:ea typeface="Roboto"/>
                <a:cs typeface="Roboto"/>
              </a:rPr>
              <a:t>Opportunity for Savings Provides an Incentive for CM:</a:t>
            </a:r>
          </a:p>
          <a:p>
            <a:pPr marL="742950" lvl="2" indent="-285750">
              <a:buFont typeface="Arial" panose="020B0604020202020204" pitchFamily="34" charset="0"/>
              <a:buChar char="•"/>
            </a:pPr>
            <a:r>
              <a:rPr lang="en-US" sz="2400" dirty="0">
                <a:latin typeface="Roboto" panose="02000000000000000000" pitchFamily="2" charset="0"/>
                <a:ea typeface="Roboto" panose="02000000000000000000" pitchFamily="2" charset="0"/>
                <a:cs typeface="Roboto" panose="02000000000000000000" pitchFamily="2" charset="0"/>
              </a:rPr>
              <a:t>Control costs </a:t>
            </a:r>
          </a:p>
          <a:p>
            <a:pPr marL="742950" lvl="2" indent="-285750">
              <a:buFont typeface="Arial" panose="020B0604020202020204" pitchFamily="34" charset="0"/>
              <a:buChar char="•"/>
            </a:pPr>
            <a:r>
              <a:rPr lang="en-US" sz="2400" dirty="0">
                <a:latin typeface="Roboto" panose="02000000000000000000" pitchFamily="2" charset="0"/>
                <a:ea typeface="Roboto" panose="02000000000000000000" pitchFamily="2" charset="0"/>
                <a:cs typeface="Roboto" panose="02000000000000000000" pitchFamily="2" charset="0"/>
              </a:rPr>
              <a:t>Work within funding limits</a:t>
            </a:r>
            <a:endParaRPr lang="en-US" dirty="0"/>
          </a:p>
        </p:txBody>
      </p:sp>
    </p:spTree>
    <p:extLst>
      <p:ext uri="{BB962C8B-B14F-4D97-AF65-F5344CB8AC3E}">
        <p14:creationId xmlns:p14="http://schemas.microsoft.com/office/powerpoint/2010/main" val="40099122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0E9F89A-9697-84F1-5ADA-ED55B2C50118}"/>
              </a:ext>
            </a:extLst>
          </p:cNvPr>
          <p:cNvSpPr>
            <a:spLocks noGrp="1"/>
          </p:cNvSpPr>
          <p:nvPr>
            <p:ph type="title"/>
          </p:nvPr>
        </p:nvSpPr>
        <p:spPr>
          <a:xfrm>
            <a:off x="838200" y="365125"/>
            <a:ext cx="10515600" cy="902957"/>
          </a:xfrm>
        </p:spPr>
        <p:txBody>
          <a:bodyPr anchor="ctr">
            <a:normAutofit/>
          </a:bodyPr>
          <a:lstStyle/>
          <a:p>
            <a:r>
              <a:rPr lang="en-US" dirty="0"/>
              <a:t>PDB RISK MANAGEMENT </a:t>
            </a:r>
          </a:p>
        </p:txBody>
      </p:sp>
      <p:sp>
        <p:nvSpPr>
          <p:cNvPr id="5" name="Content Placeholder 4">
            <a:extLst>
              <a:ext uri="{FF2B5EF4-FFF2-40B4-BE49-F238E27FC236}">
                <a16:creationId xmlns:a16="http://schemas.microsoft.com/office/drawing/2014/main" id="{9347DE09-242D-DE6D-18B4-65FD5AA38E2B}"/>
              </a:ext>
            </a:extLst>
          </p:cNvPr>
          <p:cNvSpPr>
            <a:spLocks noGrp="1"/>
          </p:cNvSpPr>
          <p:nvPr>
            <p:ph sz="half" idx="1"/>
          </p:nvPr>
        </p:nvSpPr>
        <p:spPr>
          <a:xfrm>
            <a:off x="838200" y="1268082"/>
            <a:ext cx="5181600" cy="4351338"/>
          </a:xfrm>
        </p:spPr>
        <p:txBody>
          <a:bodyPr vert="horz" lIns="91440" tIns="45720" rIns="91440" bIns="45720" rtlCol="0">
            <a:normAutofit/>
          </a:bodyPr>
          <a:lstStyle/>
          <a:p>
            <a:r>
              <a:rPr lang="en-US" dirty="0"/>
              <a:t>Integrated team approach</a:t>
            </a:r>
          </a:p>
          <a:p>
            <a:r>
              <a:rPr lang="en-US" dirty="0"/>
              <a:t>Risk evaluation </a:t>
            </a:r>
          </a:p>
          <a:p>
            <a:r>
              <a:rPr lang="en-US" dirty="0"/>
              <a:t>Risk allocation</a:t>
            </a:r>
          </a:p>
          <a:p>
            <a:r>
              <a:rPr lang="en-US" dirty="0"/>
              <a:t>Provisional items </a:t>
            </a:r>
          </a:p>
          <a:p>
            <a:r>
              <a:rPr lang="en-US" dirty="0"/>
              <a:t>Open-book estimating</a:t>
            </a:r>
          </a:p>
          <a:p>
            <a:r>
              <a:rPr lang="en-US" dirty="0"/>
              <a:t>Risk owner</a:t>
            </a:r>
          </a:p>
        </p:txBody>
      </p:sp>
      <p:pic>
        <p:nvPicPr>
          <p:cNvPr id="7" name="Picture 6" descr="A construction site with a large yellow crane&#10;&#10;Description automatically generated">
            <a:extLst>
              <a:ext uri="{FF2B5EF4-FFF2-40B4-BE49-F238E27FC236}">
                <a16:creationId xmlns:a16="http://schemas.microsoft.com/office/drawing/2014/main" id="{346E3EC1-242B-E74B-4C52-E2F78DBC9541}"/>
              </a:ext>
            </a:extLst>
          </p:cNvPr>
          <p:cNvPicPr>
            <a:picLocks noChangeAspect="1"/>
          </p:cNvPicPr>
          <p:nvPr/>
        </p:nvPicPr>
        <p:blipFill rotWithShape="1">
          <a:blip r:embed="rId3">
            <a:extLst>
              <a:ext uri="{28A0092B-C50C-407E-A947-70E740481C1C}">
                <a14:useLocalDpi xmlns:a14="http://schemas.microsoft.com/office/drawing/2010/main" val="0"/>
              </a:ext>
            </a:extLst>
          </a:blip>
          <a:srcRect r="8649"/>
          <a:stretch/>
        </p:blipFill>
        <p:spPr>
          <a:xfrm>
            <a:off x="5616675" y="1268082"/>
            <a:ext cx="2981225" cy="4351338"/>
          </a:xfrm>
          <a:prstGeom prst="rect">
            <a:avLst/>
          </a:prstGeom>
          <a:noFill/>
        </p:spPr>
      </p:pic>
      <p:pic>
        <p:nvPicPr>
          <p:cNvPr id="9" name="Picture 8" descr="An aerial view of a city&#10;&#10;Description automatically generated">
            <a:extLst>
              <a:ext uri="{FF2B5EF4-FFF2-40B4-BE49-F238E27FC236}">
                <a16:creationId xmlns:a16="http://schemas.microsoft.com/office/drawing/2014/main" id="{94296E3C-DFD3-FF0B-F714-6852E9B2FE65}"/>
              </a:ext>
            </a:extLst>
          </p:cNvPr>
          <p:cNvPicPr>
            <a:picLocks noChangeAspect="1"/>
          </p:cNvPicPr>
          <p:nvPr/>
        </p:nvPicPr>
        <p:blipFill rotWithShape="1">
          <a:blip r:embed="rId4">
            <a:extLst>
              <a:ext uri="{28A0092B-C50C-407E-A947-70E740481C1C}">
                <a14:useLocalDpi xmlns:a14="http://schemas.microsoft.com/office/drawing/2010/main" val="0"/>
              </a:ext>
            </a:extLst>
          </a:blip>
          <a:srcRect t="6554"/>
          <a:stretch/>
        </p:blipFill>
        <p:spPr>
          <a:xfrm>
            <a:off x="8771168" y="1268082"/>
            <a:ext cx="3239757" cy="2019300"/>
          </a:xfrm>
          <a:prstGeom prst="rect">
            <a:avLst/>
          </a:prstGeom>
        </p:spPr>
      </p:pic>
      <p:pic>
        <p:nvPicPr>
          <p:cNvPr id="11" name="Picture 10" descr="An aerial view of a city&#10;&#10;Description automatically generated">
            <a:extLst>
              <a:ext uri="{FF2B5EF4-FFF2-40B4-BE49-F238E27FC236}">
                <a16:creationId xmlns:a16="http://schemas.microsoft.com/office/drawing/2014/main" id="{E9371ACF-19F1-2471-B049-25F710676E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71169" y="3459582"/>
            <a:ext cx="3239757" cy="2159838"/>
          </a:xfrm>
          <a:prstGeom prst="rect">
            <a:avLst/>
          </a:prstGeom>
        </p:spPr>
      </p:pic>
    </p:spTree>
    <p:extLst>
      <p:ext uri="{BB962C8B-B14F-4D97-AF65-F5344CB8AC3E}">
        <p14:creationId xmlns:p14="http://schemas.microsoft.com/office/powerpoint/2010/main" val="9928789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E9C1A4A-60F1-BF0F-9166-1D88CE4E57A5}"/>
              </a:ext>
            </a:extLst>
          </p:cNvPr>
          <p:cNvSpPr txBox="1"/>
          <p:nvPr/>
        </p:nvSpPr>
        <p:spPr>
          <a:xfrm>
            <a:off x="324069" y="5597320"/>
            <a:ext cx="11543859" cy="400110"/>
          </a:xfrm>
          <a:prstGeom prst="rect">
            <a:avLst/>
          </a:prstGeom>
          <a:noFill/>
        </p:spPr>
        <p:txBody>
          <a:bodyPr wrap="square" rtlCol="0">
            <a:spAutoFit/>
          </a:bodyPr>
          <a:lstStyle/>
          <a:p>
            <a:pPr algn="ctr"/>
            <a:r>
              <a:rPr lang="en-US" sz="2000" b="1" i="1" u="none" strike="noStrike" baseline="0" dirty="0">
                <a:solidFill>
                  <a:srgbClr val="FAA339"/>
                </a:solidFill>
                <a:latin typeface="Arial" panose="020B0604020202020204" pitchFamily="34" charset="0"/>
                <a:ea typeface="Roboto" panose="02000000000000000000" pitchFamily="2" charset="0"/>
                <a:cs typeface="Arial" panose="020B0604020202020204" pitchFamily="34" charset="0"/>
              </a:rPr>
              <a:t>PDB</a:t>
            </a:r>
            <a:r>
              <a:rPr lang="en-US" sz="2000" b="1" i="1" dirty="0">
                <a:solidFill>
                  <a:srgbClr val="FAA339"/>
                </a:solidFill>
                <a:latin typeface="Arial" panose="020B0604020202020204" pitchFamily="34" charset="0"/>
                <a:ea typeface="Roboto" panose="02000000000000000000" pitchFamily="2" charset="0"/>
                <a:cs typeface="Arial" panose="020B0604020202020204" pitchFamily="34" charset="0"/>
              </a:rPr>
              <a:t> ALLOWS FULL ENGAGEMENT FOR UTILITY COORDINATION DURING DESIGN</a:t>
            </a:r>
            <a:endParaRPr lang="en-US" sz="2000" i="1" u="none" strike="noStrike" baseline="0" dirty="0">
              <a:solidFill>
                <a:srgbClr val="2D4B5D"/>
              </a:solidFill>
              <a:latin typeface="Arial" panose="020B0604020202020204" pitchFamily="34" charset="0"/>
              <a:ea typeface="Roboto" panose="02000000000000000000" pitchFamily="2" charset="0"/>
              <a:cs typeface="Arial" panose="020B0604020202020204" pitchFamily="34" charset="0"/>
            </a:endParaRPr>
          </a:p>
        </p:txBody>
      </p:sp>
      <p:sp>
        <p:nvSpPr>
          <p:cNvPr id="10" name="TextBox 9">
            <a:extLst>
              <a:ext uri="{FF2B5EF4-FFF2-40B4-BE49-F238E27FC236}">
                <a16:creationId xmlns:a16="http://schemas.microsoft.com/office/drawing/2014/main" id="{C22344F3-19CF-4665-B4D2-541EA773011F}"/>
              </a:ext>
            </a:extLst>
          </p:cNvPr>
          <p:cNvSpPr txBox="1"/>
          <p:nvPr/>
        </p:nvSpPr>
        <p:spPr>
          <a:xfrm>
            <a:off x="5297215" y="3012203"/>
            <a:ext cx="812006" cy="646331"/>
          </a:xfrm>
          <a:prstGeom prst="rect">
            <a:avLst/>
          </a:prstGeom>
          <a:noFill/>
        </p:spPr>
        <p:txBody>
          <a:bodyPr wrap="square">
            <a:spAutoFit/>
          </a:bodyPr>
          <a:lstStyle/>
          <a:p>
            <a:pPr algn="ctr"/>
            <a:r>
              <a:rPr lang="en-US" sz="3600" b="1" dirty="0">
                <a:solidFill>
                  <a:schemeClr val="bg1">
                    <a:lumMod val="50000"/>
                  </a:schemeClr>
                </a:solidFill>
                <a:latin typeface="Roboto" panose="02000000000000000000" pitchFamily="2" charset="0"/>
                <a:ea typeface="Roboto" panose="02000000000000000000" pitchFamily="2" charset="0"/>
              </a:rPr>
              <a:t>vs. </a:t>
            </a:r>
            <a:endParaRPr lang="en-US" sz="3600" dirty="0">
              <a:solidFill>
                <a:schemeClr val="bg1">
                  <a:lumMod val="50000"/>
                </a:schemeClr>
              </a:solidFill>
            </a:endParaRPr>
          </a:p>
        </p:txBody>
      </p:sp>
      <p:sp>
        <p:nvSpPr>
          <p:cNvPr id="15" name="Title 14">
            <a:extLst>
              <a:ext uri="{FF2B5EF4-FFF2-40B4-BE49-F238E27FC236}">
                <a16:creationId xmlns:a16="http://schemas.microsoft.com/office/drawing/2014/main" id="{ACB09C81-E7B4-2EA1-7903-B257AE10164B}"/>
              </a:ext>
            </a:extLst>
          </p:cNvPr>
          <p:cNvSpPr>
            <a:spLocks noGrp="1"/>
          </p:cNvSpPr>
          <p:nvPr>
            <p:ph type="title"/>
          </p:nvPr>
        </p:nvSpPr>
        <p:spPr/>
        <p:txBody>
          <a:bodyPr/>
          <a:lstStyle/>
          <a:p>
            <a:r>
              <a:rPr lang="en-US" dirty="0"/>
              <a:t>THIRD-PARTY COORDINATION</a:t>
            </a:r>
          </a:p>
        </p:txBody>
      </p:sp>
      <p:sp>
        <p:nvSpPr>
          <p:cNvPr id="16" name="Text Placeholder 15">
            <a:extLst>
              <a:ext uri="{FF2B5EF4-FFF2-40B4-BE49-F238E27FC236}">
                <a16:creationId xmlns:a16="http://schemas.microsoft.com/office/drawing/2014/main" id="{C2016FBA-F0D2-EDE8-40CD-258F8C4A40A4}"/>
              </a:ext>
            </a:extLst>
          </p:cNvPr>
          <p:cNvSpPr>
            <a:spLocks noGrp="1"/>
          </p:cNvSpPr>
          <p:nvPr>
            <p:ph type="body" idx="1"/>
          </p:nvPr>
        </p:nvSpPr>
        <p:spPr/>
        <p:txBody>
          <a:bodyPr anchor="t"/>
          <a:lstStyle/>
          <a:p>
            <a:r>
              <a:rPr lang="en-US">
                <a:latin typeface="Roboto"/>
                <a:ea typeface="Roboto"/>
                <a:cs typeface="Roboto"/>
              </a:rPr>
              <a:t>Progressive Design-Build</a:t>
            </a:r>
          </a:p>
        </p:txBody>
      </p:sp>
      <p:sp>
        <p:nvSpPr>
          <p:cNvPr id="17" name="Content Placeholder 16">
            <a:extLst>
              <a:ext uri="{FF2B5EF4-FFF2-40B4-BE49-F238E27FC236}">
                <a16:creationId xmlns:a16="http://schemas.microsoft.com/office/drawing/2014/main" id="{F00D9388-BE49-6893-53EB-01FA4862764F}"/>
              </a:ext>
            </a:extLst>
          </p:cNvPr>
          <p:cNvSpPr>
            <a:spLocks noGrp="1"/>
          </p:cNvSpPr>
          <p:nvPr>
            <p:ph sz="half" idx="2"/>
          </p:nvPr>
        </p:nvSpPr>
        <p:spPr>
          <a:xfrm>
            <a:off x="836613" y="1766710"/>
            <a:ext cx="4460602" cy="3684588"/>
          </a:xfrm>
        </p:spPr>
        <p:txBody>
          <a:bodyPr vert="horz" lIns="91440" tIns="45720" rIns="91440" bIns="45720" rtlCol="0" anchor="t">
            <a:normAutofit fontScale="92500"/>
          </a:bodyPr>
          <a:lstStyle/>
          <a:p>
            <a:r>
              <a:rPr lang="en-US" sz="2400" dirty="0"/>
              <a:t>Streamlined coordination with third-parties</a:t>
            </a:r>
          </a:p>
          <a:p>
            <a:r>
              <a:rPr lang="en-US" sz="2400" dirty="0">
                <a:latin typeface="Roboto"/>
                <a:ea typeface="Roboto"/>
                <a:cs typeface="Roboto"/>
              </a:rPr>
              <a:t>Early coordination allows for ordering long-lead items (steel poles, etc.)</a:t>
            </a:r>
          </a:p>
          <a:p>
            <a:r>
              <a:rPr lang="en-US" sz="2400" dirty="0">
                <a:latin typeface="Roboto"/>
                <a:ea typeface="Roboto"/>
                <a:cs typeface="Roboto"/>
              </a:rPr>
              <a:t>Integrated and aligned with the project approach</a:t>
            </a:r>
            <a:endParaRPr lang="en-US" sz="2400" dirty="0">
              <a:cs typeface="Roboto"/>
            </a:endParaRPr>
          </a:p>
        </p:txBody>
      </p:sp>
      <p:sp>
        <p:nvSpPr>
          <p:cNvPr id="18" name="Text Placeholder 17">
            <a:extLst>
              <a:ext uri="{FF2B5EF4-FFF2-40B4-BE49-F238E27FC236}">
                <a16:creationId xmlns:a16="http://schemas.microsoft.com/office/drawing/2014/main" id="{856A73BC-5A2D-64C2-3E0C-AD018DA30DC5}"/>
              </a:ext>
            </a:extLst>
          </p:cNvPr>
          <p:cNvSpPr>
            <a:spLocks noGrp="1"/>
          </p:cNvSpPr>
          <p:nvPr>
            <p:ph type="body" sz="quarter" idx="3"/>
          </p:nvPr>
        </p:nvSpPr>
        <p:spPr/>
        <p:txBody>
          <a:bodyPr anchor="t"/>
          <a:lstStyle/>
          <a:p>
            <a:r>
              <a:rPr lang="en-US">
                <a:latin typeface="Roboto"/>
                <a:ea typeface="Roboto"/>
                <a:cs typeface="Roboto"/>
              </a:rPr>
              <a:t>Design-Build</a:t>
            </a:r>
          </a:p>
        </p:txBody>
      </p:sp>
      <p:sp>
        <p:nvSpPr>
          <p:cNvPr id="19" name="Content Placeholder 18">
            <a:extLst>
              <a:ext uri="{FF2B5EF4-FFF2-40B4-BE49-F238E27FC236}">
                <a16:creationId xmlns:a16="http://schemas.microsoft.com/office/drawing/2014/main" id="{547CAA3A-8DE8-1348-355D-9B80A9FBB8DF}"/>
              </a:ext>
            </a:extLst>
          </p:cNvPr>
          <p:cNvSpPr>
            <a:spLocks noGrp="1"/>
          </p:cNvSpPr>
          <p:nvPr>
            <p:ph sz="quarter" idx="4"/>
          </p:nvPr>
        </p:nvSpPr>
        <p:spPr>
          <a:xfrm>
            <a:off x="6237518" y="1766710"/>
            <a:ext cx="5183188" cy="3684588"/>
          </a:xfrm>
        </p:spPr>
        <p:txBody>
          <a:bodyPr vert="horz" lIns="91440" tIns="45720" rIns="91440" bIns="45720" rtlCol="0" anchor="t">
            <a:normAutofit fontScale="92500"/>
          </a:bodyPr>
          <a:lstStyle/>
          <a:p>
            <a:r>
              <a:rPr lang="en-US" sz="2400" dirty="0">
                <a:latin typeface="Roboto"/>
                <a:ea typeface="Roboto"/>
                <a:cs typeface="Roboto"/>
              </a:rPr>
              <a:t>Upfront work and draft agreements based on the Owner’s concept</a:t>
            </a:r>
          </a:p>
          <a:p>
            <a:r>
              <a:rPr lang="en-US" sz="2400" dirty="0">
                <a:latin typeface="Roboto"/>
                <a:ea typeface="Roboto"/>
                <a:cs typeface="Roboto"/>
              </a:rPr>
              <a:t>Third-party impacts are based on assumed construction phasing</a:t>
            </a:r>
            <a:endParaRPr lang="en-US" sz="2400" dirty="0">
              <a:cs typeface="Roboto"/>
            </a:endParaRPr>
          </a:p>
          <a:p>
            <a:r>
              <a:rPr lang="en-US" sz="2400" dirty="0">
                <a:latin typeface="Roboto"/>
                <a:ea typeface="Roboto"/>
                <a:cs typeface="Roboto"/>
              </a:rPr>
              <a:t>Limits innovation in the design, construction, and scheduling related to third-party facilities </a:t>
            </a:r>
            <a:endParaRPr lang="en-US" sz="2400" dirty="0">
              <a:cs typeface="Roboto" panose="02000000000000000000" pitchFamily="2" charset="0"/>
            </a:endParaRPr>
          </a:p>
          <a:p>
            <a:r>
              <a:rPr lang="en-US" sz="2400" dirty="0">
                <a:latin typeface="Roboto"/>
                <a:ea typeface="Roboto"/>
                <a:cs typeface="Roboto"/>
              </a:rPr>
              <a:t>Limits or restricts DB team’s ability to contact or coordinate with third-parties until after DB team selection</a:t>
            </a:r>
            <a:endParaRPr lang="en-US" sz="2400" dirty="0">
              <a:cs typeface="Roboto" panose="02000000000000000000" pitchFamily="2" charset="0"/>
            </a:endParaRPr>
          </a:p>
          <a:p>
            <a:endParaRPr lang="en-US" sz="2400" dirty="0">
              <a:cs typeface="Roboto" panose="02000000000000000000" pitchFamily="2" charset="0"/>
            </a:endParaRPr>
          </a:p>
        </p:txBody>
      </p:sp>
    </p:spTree>
    <p:extLst>
      <p:ext uri="{BB962C8B-B14F-4D97-AF65-F5344CB8AC3E}">
        <p14:creationId xmlns:p14="http://schemas.microsoft.com/office/powerpoint/2010/main" val="30245865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290" name="Google Shape;290;p30"/>
          <p:cNvPicPr preferRelativeResize="0"/>
          <p:nvPr/>
        </p:nvPicPr>
        <p:blipFill rotWithShape="1">
          <a:blip r:embed="rId3">
            <a:alphaModFix/>
          </a:blip>
          <a:srcRect/>
          <a:stretch/>
        </p:blipFill>
        <p:spPr>
          <a:xfrm>
            <a:off x="2791052" y="2327727"/>
            <a:ext cx="2062138" cy="2062138"/>
          </a:xfrm>
          <a:prstGeom prst="rect">
            <a:avLst/>
          </a:prstGeom>
          <a:noFill/>
          <a:ln>
            <a:noFill/>
          </a:ln>
        </p:spPr>
      </p:pic>
      <p:pic>
        <p:nvPicPr>
          <p:cNvPr id="291" name="Google Shape;291;p30" descr="A picture containing clock, meter&#10;&#10;Description automatically generated"/>
          <p:cNvPicPr preferRelativeResize="0"/>
          <p:nvPr/>
        </p:nvPicPr>
        <p:blipFill rotWithShape="1">
          <a:blip r:embed="rId4">
            <a:alphaModFix/>
          </a:blip>
          <a:srcRect/>
          <a:stretch/>
        </p:blipFill>
        <p:spPr>
          <a:xfrm>
            <a:off x="10229832" y="3027842"/>
            <a:ext cx="1401462" cy="661909"/>
          </a:xfrm>
          <a:prstGeom prst="rect">
            <a:avLst/>
          </a:prstGeom>
          <a:noFill/>
          <a:ln>
            <a:noFill/>
          </a:ln>
        </p:spPr>
      </p:pic>
      <p:pic>
        <p:nvPicPr>
          <p:cNvPr id="292" name="Google Shape;292;p30"/>
          <p:cNvPicPr preferRelativeResize="0"/>
          <p:nvPr/>
        </p:nvPicPr>
        <p:blipFill rotWithShape="1">
          <a:blip r:embed="rId5">
            <a:alphaModFix/>
          </a:blip>
          <a:srcRect/>
          <a:stretch/>
        </p:blipFill>
        <p:spPr>
          <a:xfrm>
            <a:off x="5090305" y="2466769"/>
            <a:ext cx="2378741" cy="1784055"/>
          </a:xfrm>
          <a:prstGeom prst="rect">
            <a:avLst/>
          </a:prstGeom>
          <a:noFill/>
          <a:ln>
            <a:noFill/>
          </a:ln>
        </p:spPr>
      </p:pic>
      <p:pic>
        <p:nvPicPr>
          <p:cNvPr id="293" name="Google Shape;293;p30"/>
          <p:cNvPicPr preferRelativeResize="0"/>
          <p:nvPr/>
        </p:nvPicPr>
        <p:blipFill rotWithShape="1">
          <a:blip r:embed="rId6">
            <a:alphaModFix/>
          </a:blip>
          <a:srcRect/>
          <a:stretch/>
        </p:blipFill>
        <p:spPr>
          <a:xfrm>
            <a:off x="350916" y="2708008"/>
            <a:ext cx="2342840" cy="1301577"/>
          </a:xfrm>
          <a:prstGeom prst="rect">
            <a:avLst/>
          </a:prstGeom>
          <a:noFill/>
          <a:ln>
            <a:noFill/>
          </a:ln>
        </p:spPr>
      </p:pic>
      <p:pic>
        <p:nvPicPr>
          <p:cNvPr id="294" name="Google Shape;294;p30"/>
          <p:cNvPicPr preferRelativeResize="0"/>
          <p:nvPr/>
        </p:nvPicPr>
        <p:blipFill rotWithShape="1">
          <a:blip r:embed="rId7">
            <a:alphaModFix/>
          </a:blip>
          <a:srcRect/>
          <a:stretch/>
        </p:blipFill>
        <p:spPr>
          <a:xfrm>
            <a:off x="4382837" y="1849086"/>
            <a:ext cx="2832196" cy="730409"/>
          </a:xfrm>
          <a:prstGeom prst="rect">
            <a:avLst/>
          </a:prstGeom>
          <a:noFill/>
          <a:ln>
            <a:noFill/>
          </a:ln>
        </p:spPr>
      </p:pic>
      <p:pic>
        <p:nvPicPr>
          <p:cNvPr id="295" name="Google Shape;295;p30"/>
          <p:cNvPicPr preferRelativeResize="0"/>
          <p:nvPr/>
        </p:nvPicPr>
        <p:blipFill rotWithShape="1">
          <a:blip r:embed="rId8">
            <a:alphaModFix/>
          </a:blip>
          <a:srcRect/>
          <a:stretch/>
        </p:blipFill>
        <p:spPr>
          <a:xfrm>
            <a:off x="7741673" y="3027842"/>
            <a:ext cx="2193078" cy="661909"/>
          </a:xfrm>
          <a:prstGeom prst="rect">
            <a:avLst/>
          </a:prstGeom>
          <a:noFill/>
          <a:ln>
            <a:noFill/>
          </a:ln>
        </p:spPr>
      </p:pic>
      <p:pic>
        <p:nvPicPr>
          <p:cNvPr id="296" name="Google Shape;296;p30" descr="A picture containing text, outdoor, red&#10;&#10;Description automatically generated"/>
          <p:cNvPicPr preferRelativeResize="0"/>
          <p:nvPr/>
        </p:nvPicPr>
        <p:blipFill rotWithShape="1">
          <a:blip r:embed="rId9">
            <a:alphaModFix/>
          </a:blip>
          <a:srcRect/>
          <a:stretch/>
        </p:blipFill>
        <p:spPr>
          <a:xfrm>
            <a:off x="2544345" y="4482257"/>
            <a:ext cx="1233531" cy="406037"/>
          </a:xfrm>
          <a:prstGeom prst="rect">
            <a:avLst/>
          </a:prstGeom>
          <a:noFill/>
          <a:ln>
            <a:noFill/>
          </a:ln>
        </p:spPr>
      </p:pic>
      <p:pic>
        <p:nvPicPr>
          <p:cNvPr id="297" name="Google Shape;297;p30"/>
          <p:cNvPicPr preferRelativeResize="0"/>
          <p:nvPr/>
        </p:nvPicPr>
        <p:blipFill rotWithShape="1">
          <a:blip r:embed="rId10">
            <a:alphaModFix/>
          </a:blip>
          <a:srcRect/>
          <a:stretch/>
        </p:blipFill>
        <p:spPr>
          <a:xfrm>
            <a:off x="826057" y="5340826"/>
            <a:ext cx="1233531" cy="248166"/>
          </a:xfrm>
          <a:prstGeom prst="rect">
            <a:avLst/>
          </a:prstGeom>
          <a:noFill/>
          <a:ln>
            <a:noFill/>
          </a:ln>
        </p:spPr>
      </p:pic>
      <p:pic>
        <p:nvPicPr>
          <p:cNvPr id="298" name="Google Shape;298;p30" descr="Text&#10;&#10;Description automatically generated"/>
          <p:cNvPicPr preferRelativeResize="0"/>
          <p:nvPr/>
        </p:nvPicPr>
        <p:blipFill rotWithShape="1">
          <a:blip r:embed="rId11">
            <a:alphaModFix/>
          </a:blip>
          <a:srcRect/>
          <a:stretch/>
        </p:blipFill>
        <p:spPr>
          <a:xfrm>
            <a:off x="6096000" y="4504051"/>
            <a:ext cx="1302548" cy="362448"/>
          </a:xfrm>
          <a:prstGeom prst="rect">
            <a:avLst/>
          </a:prstGeom>
          <a:noFill/>
          <a:ln>
            <a:noFill/>
          </a:ln>
        </p:spPr>
      </p:pic>
      <p:pic>
        <p:nvPicPr>
          <p:cNvPr id="299" name="Google Shape;299;p30"/>
          <p:cNvPicPr preferRelativeResize="0"/>
          <p:nvPr/>
        </p:nvPicPr>
        <p:blipFill rotWithShape="1">
          <a:blip r:embed="rId12">
            <a:alphaModFix/>
          </a:blip>
          <a:srcRect/>
          <a:stretch/>
        </p:blipFill>
        <p:spPr>
          <a:xfrm>
            <a:off x="7993019" y="4526972"/>
            <a:ext cx="1233531" cy="316606"/>
          </a:xfrm>
          <a:prstGeom prst="rect">
            <a:avLst/>
          </a:prstGeom>
          <a:solidFill>
            <a:schemeClr val="lt1"/>
          </a:solidFill>
          <a:ln>
            <a:noFill/>
          </a:ln>
        </p:spPr>
      </p:pic>
      <p:pic>
        <p:nvPicPr>
          <p:cNvPr id="300" name="Google Shape;300;p30"/>
          <p:cNvPicPr preferRelativeResize="0"/>
          <p:nvPr/>
        </p:nvPicPr>
        <p:blipFill rotWithShape="1">
          <a:blip r:embed="rId13">
            <a:alphaModFix/>
          </a:blip>
          <a:srcRect/>
          <a:stretch/>
        </p:blipFill>
        <p:spPr>
          <a:xfrm>
            <a:off x="3736575" y="5320031"/>
            <a:ext cx="1233531" cy="289756"/>
          </a:xfrm>
          <a:prstGeom prst="rect">
            <a:avLst/>
          </a:prstGeom>
          <a:noFill/>
          <a:ln>
            <a:noFill/>
          </a:ln>
        </p:spPr>
      </p:pic>
      <p:pic>
        <p:nvPicPr>
          <p:cNvPr id="301" name="Google Shape;301;p30"/>
          <p:cNvPicPr preferRelativeResize="0"/>
          <p:nvPr/>
        </p:nvPicPr>
        <p:blipFill rotWithShape="1">
          <a:blip r:embed="rId14">
            <a:alphaModFix/>
          </a:blip>
          <a:srcRect t="29032" b="26000"/>
          <a:stretch/>
        </p:blipFill>
        <p:spPr>
          <a:xfrm>
            <a:off x="5471925" y="5244222"/>
            <a:ext cx="981538" cy="441374"/>
          </a:xfrm>
          <a:prstGeom prst="rect">
            <a:avLst/>
          </a:prstGeom>
          <a:noFill/>
          <a:ln>
            <a:noFill/>
          </a:ln>
        </p:spPr>
      </p:pic>
      <p:pic>
        <p:nvPicPr>
          <p:cNvPr id="302" name="Google Shape;302;p30"/>
          <p:cNvPicPr preferRelativeResize="0"/>
          <p:nvPr/>
        </p:nvPicPr>
        <p:blipFill rotWithShape="1">
          <a:blip r:embed="rId15">
            <a:alphaModFix/>
          </a:blip>
          <a:srcRect/>
          <a:stretch/>
        </p:blipFill>
        <p:spPr>
          <a:xfrm>
            <a:off x="4372347" y="4439573"/>
            <a:ext cx="1129182" cy="491404"/>
          </a:xfrm>
          <a:prstGeom prst="rect">
            <a:avLst/>
          </a:prstGeom>
          <a:solidFill>
            <a:schemeClr val="lt1"/>
          </a:solidFill>
          <a:ln>
            <a:noFill/>
          </a:ln>
        </p:spPr>
      </p:pic>
      <p:pic>
        <p:nvPicPr>
          <p:cNvPr id="303" name="Google Shape;303;p30"/>
          <p:cNvPicPr preferRelativeResize="0"/>
          <p:nvPr/>
        </p:nvPicPr>
        <p:blipFill rotWithShape="1">
          <a:blip r:embed="rId16">
            <a:alphaModFix/>
          </a:blip>
          <a:srcRect/>
          <a:stretch/>
        </p:blipFill>
        <p:spPr>
          <a:xfrm>
            <a:off x="2561407" y="5277482"/>
            <a:ext cx="673349" cy="374854"/>
          </a:xfrm>
          <a:prstGeom prst="rect">
            <a:avLst/>
          </a:prstGeom>
          <a:noFill/>
          <a:ln>
            <a:noFill/>
          </a:ln>
        </p:spPr>
      </p:pic>
      <p:pic>
        <p:nvPicPr>
          <p:cNvPr id="304" name="Google Shape;304;p30" descr="Logo&#10;&#10;Description automatically generated with medium confidence"/>
          <p:cNvPicPr preferRelativeResize="0"/>
          <p:nvPr/>
        </p:nvPicPr>
        <p:blipFill rotWithShape="1">
          <a:blip r:embed="rId17">
            <a:alphaModFix/>
          </a:blip>
          <a:srcRect/>
          <a:stretch/>
        </p:blipFill>
        <p:spPr>
          <a:xfrm>
            <a:off x="940678" y="4504917"/>
            <a:ext cx="1009196" cy="360717"/>
          </a:xfrm>
          <a:prstGeom prst="rect">
            <a:avLst/>
          </a:prstGeom>
          <a:noFill/>
          <a:ln>
            <a:noFill/>
          </a:ln>
        </p:spPr>
      </p:pic>
      <p:pic>
        <p:nvPicPr>
          <p:cNvPr id="305" name="Google Shape;305;p30"/>
          <p:cNvPicPr preferRelativeResize="0"/>
          <p:nvPr/>
        </p:nvPicPr>
        <p:blipFill rotWithShape="1">
          <a:blip r:embed="rId18">
            <a:alphaModFix/>
          </a:blip>
          <a:srcRect/>
          <a:stretch/>
        </p:blipFill>
        <p:spPr>
          <a:xfrm>
            <a:off x="6955282" y="5182345"/>
            <a:ext cx="981538" cy="565128"/>
          </a:xfrm>
          <a:prstGeom prst="rect">
            <a:avLst/>
          </a:prstGeom>
          <a:noFill/>
          <a:ln>
            <a:noFill/>
          </a:ln>
        </p:spPr>
      </p:pic>
      <p:pic>
        <p:nvPicPr>
          <p:cNvPr id="306" name="Google Shape;306;p30"/>
          <p:cNvPicPr preferRelativeResize="0"/>
          <p:nvPr/>
        </p:nvPicPr>
        <p:blipFill rotWithShape="1">
          <a:blip r:embed="rId19">
            <a:alphaModFix/>
          </a:blip>
          <a:srcRect/>
          <a:stretch/>
        </p:blipFill>
        <p:spPr>
          <a:xfrm>
            <a:off x="8438639" y="5294948"/>
            <a:ext cx="1774658" cy="339922"/>
          </a:xfrm>
          <a:prstGeom prst="rect">
            <a:avLst/>
          </a:prstGeom>
          <a:noFill/>
          <a:ln>
            <a:noFill/>
          </a:ln>
        </p:spPr>
      </p:pic>
      <p:pic>
        <p:nvPicPr>
          <p:cNvPr id="307" name="Google Shape;307;p30"/>
          <p:cNvPicPr preferRelativeResize="0"/>
          <p:nvPr/>
        </p:nvPicPr>
        <p:blipFill rotWithShape="1">
          <a:blip r:embed="rId20">
            <a:alphaModFix/>
          </a:blip>
          <a:srcRect/>
          <a:stretch/>
        </p:blipFill>
        <p:spPr>
          <a:xfrm>
            <a:off x="9821021" y="4536975"/>
            <a:ext cx="1503454" cy="296600"/>
          </a:xfrm>
          <a:prstGeom prst="rect">
            <a:avLst/>
          </a:prstGeom>
          <a:noFill/>
          <a:ln>
            <a:noFill/>
          </a:ln>
        </p:spPr>
      </p:pic>
      <p:pic>
        <p:nvPicPr>
          <p:cNvPr id="308" name="Google Shape;308;p30"/>
          <p:cNvPicPr preferRelativeResize="0"/>
          <p:nvPr/>
        </p:nvPicPr>
        <p:blipFill rotWithShape="1">
          <a:blip r:embed="rId21">
            <a:alphaModFix/>
          </a:blip>
          <a:srcRect/>
          <a:stretch/>
        </p:blipFill>
        <p:spPr>
          <a:xfrm>
            <a:off x="10715118" y="5258849"/>
            <a:ext cx="737024" cy="412120"/>
          </a:xfrm>
          <a:prstGeom prst="rect">
            <a:avLst/>
          </a:prstGeom>
          <a:noFill/>
          <a:ln>
            <a:noFill/>
          </a:ln>
        </p:spPr>
      </p:pic>
      <p:sp>
        <p:nvSpPr>
          <p:cNvPr id="4" name="Title 3">
            <a:extLst>
              <a:ext uri="{FF2B5EF4-FFF2-40B4-BE49-F238E27FC236}">
                <a16:creationId xmlns:a16="http://schemas.microsoft.com/office/drawing/2014/main" id="{3AF0FCC9-82AD-C90A-4449-3BEA55F138E2}"/>
              </a:ext>
            </a:extLst>
          </p:cNvPr>
          <p:cNvSpPr txBox="1">
            <a:spLocks/>
          </p:cNvSpPr>
          <p:nvPr/>
        </p:nvSpPr>
        <p:spPr>
          <a:xfrm>
            <a:off x="579439" y="231775"/>
            <a:ext cx="7239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dirty="0">
                <a:solidFill>
                  <a:schemeClr val="tx2"/>
                </a:solidFill>
                <a:latin typeface="Arial" panose="020B0604020202020204" pitchFamily="34" charset="0"/>
                <a:cs typeface="Arial" panose="020B0604020202020204" pitchFamily="34" charset="0"/>
              </a:rPr>
              <a:t>US-89 PDB </a:t>
            </a:r>
          </a:p>
        </p:txBody>
      </p:sp>
      <p:sp>
        <p:nvSpPr>
          <p:cNvPr id="5" name="Google Shape;86;p4">
            <a:extLst>
              <a:ext uri="{FF2B5EF4-FFF2-40B4-BE49-F238E27FC236}">
                <a16:creationId xmlns:a16="http://schemas.microsoft.com/office/drawing/2014/main" id="{B1F93834-F20A-4264-BC3A-A261D938E262}"/>
              </a:ext>
            </a:extLst>
          </p:cNvPr>
          <p:cNvSpPr txBox="1"/>
          <p:nvPr/>
        </p:nvSpPr>
        <p:spPr>
          <a:xfrm>
            <a:off x="579439" y="1321642"/>
            <a:ext cx="10515600" cy="424445"/>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1F3864"/>
              </a:buClr>
              <a:buSzPts val="2400"/>
              <a:buFont typeface="Arial"/>
              <a:buNone/>
            </a:pPr>
            <a:r>
              <a:rPr lang="en-US" sz="2400" dirty="0">
                <a:solidFill>
                  <a:schemeClr val="bg1">
                    <a:lumMod val="50000"/>
                  </a:schemeClr>
                </a:solidFill>
                <a:latin typeface="Arial"/>
                <a:ea typeface="Arial"/>
                <a:cs typeface="Arial"/>
                <a:sym typeface="Arial"/>
              </a:rPr>
              <a:t>Project overview and how PDB was applied to the project</a:t>
            </a:r>
            <a:endParaRPr dirty="0">
              <a:solidFill>
                <a:schemeClr val="bg1">
                  <a:lumMod val="50000"/>
                </a:schemeClr>
              </a:solidFill>
            </a:endParaRPr>
          </a:p>
        </p:txBody>
      </p:sp>
      <p:cxnSp>
        <p:nvCxnSpPr>
          <p:cNvPr id="6" name="Google Shape;87;p4">
            <a:extLst>
              <a:ext uri="{FF2B5EF4-FFF2-40B4-BE49-F238E27FC236}">
                <a16:creationId xmlns:a16="http://schemas.microsoft.com/office/drawing/2014/main" id="{B8EA38D4-0A22-E21F-A6CE-2434228ECE1E}"/>
              </a:ext>
            </a:extLst>
          </p:cNvPr>
          <p:cNvCxnSpPr>
            <a:cxnSpLocks/>
          </p:cNvCxnSpPr>
          <p:nvPr/>
        </p:nvCxnSpPr>
        <p:spPr>
          <a:xfrm>
            <a:off x="649107" y="1197194"/>
            <a:ext cx="10515600" cy="0"/>
          </a:xfrm>
          <a:prstGeom prst="straightConnector1">
            <a:avLst/>
          </a:prstGeom>
          <a:ln>
            <a:headEnd type="none" w="sm" len="sm"/>
            <a:tailEnd type="none" w="sm" len="sm"/>
          </a:ln>
        </p:spPr>
        <p:style>
          <a:lnRef idx="1">
            <a:schemeClr val="accent4"/>
          </a:lnRef>
          <a:fillRef idx="0">
            <a:schemeClr val="accent4"/>
          </a:fillRef>
          <a:effectRef idx="0">
            <a:schemeClr val="accent4"/>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5"/>
          <p:cNvSpPr txBox="1">
            <a:spLocks noGrp="1"/>
          </p:cNvSpPr>
          <p:nvPr>
            <p:ph type="ctrTitle"/>
          </p:nvPr>
        </p:nvSpPr>
        <p:spPr>
          <a:xfrm>
            <a:off x="566057" y="624940"/>
            <a:ext cx="10891935" cy="82441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58BCBB"/>
              </a:buClr>
              <a:buSzPct val="100000"/>
              <a:buFont typeface="Arial"/>
              <a:buNone/>
            </a:pPr>
            <a:r>
              <a:rPr lang="en-US" sz="4400" dirty="0">
                <a:solidFill>
                  <a:schemeClr val="tx2"/>
                </a:solidFill>
                <a:latin typeface="Arial"/>
                <a:ea typeface="Arial"/>
                <a:cs typeface="Arial"/>
                <a:sym typeface="Arial"/>
              </a:rPr>
              <a:t>What is the Project?</a:t>
            </a:r>
            <a:endParaRPr sz="4400" dirty="0">
              <a:solidFill>
                <a:schemeClr val="tx2"/>
              </a:solidFill>
            </a:endParaRPr>
          </a:p>
        </p:txBody>
      </p:sp>
      <p:sp>
        <p:nvSpPr>
          <p:cNvPr id="93" name="Google Shape;93;p5"/>
          <p:cNvSpPr txBox="1">
            <a:spLocks noGrp="1"/>
          </p:cNvSpPr>
          <p:nvPr>
            <p:ph type="subTitle" idx="1"/>
          </p:nvPr>
        </p:nvSpPr>
        <p:spPr>
          <a:xfrm>
            <a:off x="566057" y="1854102"/>
            <a:ext cx="6012025" cy="3806469"/>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Clr>
                <a:srgbClr val="1F3864"/>
              </a:buClr>
              <a:buSzPts val="2800"/>
              <a:buFont typeface="Arial"/>
              <a:buChar char="•"/>
            </a:pPr>
            <a:r>
              <a:rPr lang="en-US" sz="2800" dirty="0">
                <a:solidFill>
                  <a:srgbClr val="1F3864"/>
                </a:solidFill>
                <a:latin typeface="Arial"/>
                <a:ea typeface="Arial"/>
                <a:cs typeface="Arial"/>
                <a:sym typeface="Arial"/>
              </a:rPr>
              <a:t>9.7 miles of improvements</a:t>
            </a:r>
            <a:endParaRPr dirty="0"/>
          </a:p>
          <a:p>
            <a:pPr marL="342900" lvl="0" indent="-342900" algn="l" rtl="0">
              <a:lnSpc>
                <a:spcPct val="90000"/>
              </a:lnSpc>
              <a:spcBef>
                <a:spcPts val="1000"/>
              </a:spcBef>
              <a:spcAft>
                <a:spcPts val="0"/>
              </a:spcAft>
              <a:buClr>
                <a:srgbClr val="1F3864"/>
              </a:buClr>
              <a:buSzPts val="2800"/>
              <a:buFont typeface="Arial"/>
              <a:buChar char="•"/>
            </a:pPr>
            <a:r>
              <a:rPr lang="en-US" sz="2800" dirty="0">
                <a:solidFill>
                  <a:srgbClr val="1F3864"/>
                </a:solidFill>
                <a:latin typeface="Arial"/>
                <a:ea typeface="Arial"/>
                <a:cs typeface="Arial"/>
                <a:sym typeface="Arial"/>
              </a:rPr>
              <a:t>4 new interchanges</a:t>
            </a:r>
            <a:endParaRPr dirty="0"/>
          </a:p>
          <a:p>
            <a:pPr marL="342900" lvl="0" indent="-342900" algn="l" rtl="0">
              <a:lnSpc>
                <a:spcPct val="90000"/>
              </a:lnSpc>
              <a:spcBef>
                <a:spcPts val="1000"/>
              </a:spcBef>
              <a:spcAft>
                <a:spcPts val="0"/>
              </a:spcAft>
              <a:buClr>
                <a:srgbClr val="1F3864"/>
              </a:buClr>
              <a:buSzPts val="2800"/>
              <a:buFont typeface="Arial"/>
              <a:buChar char="•"/>
            </a:pPr>
            <a:r>
              <a:rPr lang="en-US" sz="2800" dirty="0">
                <a:solidFill>
                  <a:srgbClr val="1F3864"/>
                </a:solidFill>
                <a:latin typeface="Arial"/>
                <a:ea typeface="Arial"/>
                <a:cs typeface="Arial"/>
                <a:sym typeface="Arial"/>
              </a:rPr>
              <a:t>2 new grade-separated crossings</a:t>
            </a:r>
            <a:endParaRPr dirty="0"/>
          </a:p>
          <a:p>
            <a:pPr marL="342900" lvl="0" indent="-342900" algn="l" rtl="0">
              <a:lnSpc>
                <a:spcPct val="90000"/>
              </a:lnSpc>
              <a:spcBef>
                <a:spcPts val="1000"/>
              </a:spcBef>
              <a:spcAft>
                <a:spcPts val="0"/>
              </a:spcAft>
              <a:buClr>
                <a:srgbClr val="1F3864"/>
              </a:buClr>
              <a:buSzPts val="2800"/>
              <a:buFont typeface="Arial"/>
              <a:buChar char="•"/>
            </a:pPr>
            <a:r>
              <a:rPr lang="en-US" sz="2800" dirty="0">
                <a:solidFill>
                  <a:srgbClr val="1F3864"/>
                </a:solidFill>
                <a:latin typeface="Arial"/>
                <a:ea typeface="Arial"/>
                <a:cs typeface="Arial"/>
                <a:sym typeface="Arial"/>
              </a:rPr>
              <a:t>New surface street connections to the interchanges</a:t>
            </a:r>
            <a:endParaRPr dirty="0"/>
          </a:p>
          <a:p>
            <a:pPr marL="342900" lvl="0" indent="-342900" algn="l" rtl="0">
              <a:lnSpc>
                <a:spcPct val="90000"/>
              </a:lnSpc>
              <a:spcBef>
                <a:spcPts val="1000"/>
              </a:spcBef>
              <a:spcAft>
                <a:spcPts val="0"/>
              </a:spcAft>
              <a:buClr>
                <a:srgbClr val="1F3864"/>
              </a:buClr>
              <a:buSzPts val="2800"/>
              <a:buFont typeface="Arial"/>
              <a:buChar char="•"/>
            </a:pPr>
            <a:r>
              <a:rPr lang="en-US" sz="2800" dirty="0">
                <a:solidFill>
                  <a:srgbClr val="1F3864"/>
                </a:solidFill>
                <a:latin typeface="Arial"/>
                <a:ea typeface="Arial"/>
                <a:cs typeface="Arial"/>
                <a:sym typeface="Arial"/>
              </a:rPr>
              <a:t>Additional travel lane in each direction</a:t>
            </a:r>
          </a:p>
          <a:p>
            <a:pPr marL="342900" lvl="0" indent="-342900" algn="l" rtl="0">
              <a:lnSpc>
                <a:spcPct val="90000"/>
              </a:lnSpc>
              <a:spcBef>
                <a:spcPts val="1000"/>
              </a:spcBef>
              <a:spcAft>
                <a:spcPts val="0"/>
              </a:spcAft>
              <a:buClr>
                <a:srgbClr val="1F3864"/>
              </a:buClr>
              <a:buSzPts val="2800"/>
              <a:buFont typeface="Arial"/>
              <a:buChar char="•"/>
            </a:pPr>
            <a:r>
              <a:rPr lang="en-US" sz="2800" dirty="0"/>
              <a:t>$650M ($365M Construction)</a:t>
            </a:r>
            <a:endParaRPr dirty="0"/>
          </a:p>
        </p:txBody>
      </p:sp>
      <p:pic>
        <p:nvPicPr>
          <p:cNvPr id="94" name="Google Shape;94;p5"/>
          <p:cNvPicPr preferRelativeResize="0"/>
          <p:nvPr/>
        </p:nvPicPr>
        <p:blipFill rotWithShape="1">
          <a:blip r:embed="rId3">
            <a:alphaModFix/>
          </a:blip>
          <a:srcRect/>
          <a:stretch/>
        </p:blipFill>
        <p:spPr>
          <a:xfrm>
            <a:off x="6462261" y="224048"/>
            <a:ext cx="5396874" cy="640472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FAB0DD-B913-BBD4-EDB6-30ACAA1938E5}"/>
              </a:ext>
            </a:extLst>
          </p:cNvPr>
          <p:cNvSpPr txBox="1"/>
          <p:nvPr/>
        </p:nvSpPr>
        <p:spPr>
          <a:xfrm>
            <a:off x="95801" y="236066"/>
            <a:ext cx="11548117" cy="630942"/>
          </a:xfrm>
          <a:prstGeom prst="rect">
            <a:avLst/>
          </a:prstGeom>
          <a:noFill/>
        </p:spPr>
        <p:txBody>
          <a:bodyPr wrap="square" rtlCol="0">
            <a:spAutoFit/>
          </a:bodyPr>
          <a:lstStyle/>
          <a:p>
            <a:pPr algn="ctr"/>
            <a:r>
              <a:rPr lang="en-US" sz="3500" b="1" spc="600" dirty="0">
                <a:solidFill>
                  <a:srgbClr val="FAA338"/>
                </a:solidFill>
                <a:latin typeface="Arial Black" panose="020B0A04020102020204" pitchFamily="34" charset="0"/>
                <a:ea typeface="Roboto" panose="02000000000000000000" pitchFamily="2" charset="0"/>
                <a:cs typeface="Roboto" panose="02000000000000000000" pitchFamily="2" charset="0"/>
              </a:rPr>
              <a:t>US-89; FARMINGTON TO I-84</a:t>
            </a:r>
            <a:endParaRPr lang="en-US" sz="3500" b="1" spc="600" dirty="0">
              <a:solidFill>
                <a:schemeClr val="bg1"/>
              </a:solidFill>
              <a:latin typeface="Arial Black" panose="020B0A04020102020204" pitchFamily="34" charset="0"/>
              <a:ea typeface="Roboto" panose="02000000000000000000" pitchFamily="2" charset="0"/>
              <a:cs typeface="Roboto" panose="02000000000000000000" pitchFamily="2" charset="0"/>
            </a:endParaRPr>
          </a:p>
        </p:txBody>
      </p:sp>
      <p:sp>
        <p:nvSpPr>
          <p:cNvPr id="4" name="Text Placeholder 3">
            <a:extLst>
              <a:ext uri="{FF2B5EF4-FFF2-40B4-BE49-F238E27FC236}">
                <a16:creationId xmlns:a16="http://schemas.microsoft.com/office/drawing/2014/main" id="{8A93DEB9-AAE3-CD28-4984-78914B167369}"/>
              </a:ext>
            </a:extLst>
          </p:cNvPr>
          <p:cNvSpPr>
            <a:spLocks noGrp="1"/>
          </p:cNvSpPr>
          <p:nvPr>
            <p:ph type="body" idx="1"/>
          </p:nvPr>
        </p:nvSpPr>
        <p:spPr>
          <a:xfrm>
            <a:off x="836612" y="1905358"/>
            <a:ext cx="5157787" cy="823912"/>
          </a:xfrm>
        </p:spPr>
        <p:txBody>
          <a:bodyPr/>
          <a:lstStyle/>
          <a:p>
            <a:r>
              <a:rPr lang="en-US" dirty="0"/>
              <a:t>BEFORE</a:t>
            </a:r>
          </a:p>
        </p:txBody>
      </p:sp>
      <p:sp>
        <p:nvSpPr>
          <p:cNvPr id="8" name="Text Placeholder 7">
            <a:extLst>
              <a:ext uri="{FF2B5EF4-FFF2-40B4-BE49-F238E27FC236}">
                <a16:creationId xmlns:a16="http://schemas.microsoft.com/office/drawing/2014/main" id="{EC0CF8E4-317C-619C-E651-E391DC87A2C0}"/>
              </a:ext>
            </a:extLst>
          </p:cNvPr>
          <p:cNvSpPr>
            <a:spLocks noGrp="1"/>
          </p:cNvSpPr>
          <p:nvPr>
            <p:ph type="body" sz="quarter" idx="3"/>
          </p:nvPr>
        </p:nvSpPr>
        <p:spPr>
          <a:xfrm>
            <a:off x="6169024" y="1905358"/>
            <a:ext cx="5183188" cy="823912"/>
          </a:xfrm>
        </p:spPr>
        <p:txBody>
          <a:bodyPr/>
          <a:lstStyle/>
          <a:p>
            <a:r>
              <a:rPr lang="en-US" dirty="0"/>
              <a:t>AFTER</a:t>
            </a:r>
          </a:p>
        </p:txBody>
      </p:sp>
      <p:pic>
        <p:nvPicPr>
          <p:cNvPr id="18" name="Content Placeholder 17">
            <a:extLst>
              <a:ext uri="{FF2B5EF4-FFF2-40B4-BE49-F238E27FC236}">
                <a16:creationId xmlns:a16="http://schemas.microsoft.com/office/drawing/2014/main" id="{97B22F6E-A89F-7ECF-108D-196642727CDD}"/>
              </a:ext>
            </a:extLst>
          </p:cNvPr>
          <p:cNvPicPr>
            <a:picLocks noGrp="1" noChangeAspect="1"/>
          </p:cNvPicPr>
          <p:nvPr>
            <p:ph sz="quarter" idx="4"/>
          </p:nvPr>
        </p:nvPicPr>
        <p:blipFill>
          <a:blip r:embed="rId3"/>
          <a:stretch>
            <a:fillRect/>
          </a:stretch>
        </p:blipFill>
        <p:spPr>
          <a:xfrm>
            <a:off x="6169025" y="2550296"/>
            <a:ext cx="5183188" cy="2555920"/>
          </a:xfrm>
        </p:spPr>
      </p:pic>
      <p:pic>
        <p:nvPicPr>
          <p:cNvPr id="16" name="Content Placeholder 15">
            <a:extLst>
              <a:ext uri="{FF2B5EF4-FFF2-40B4-BE49-F238E27FC236}">
                <a16:creationId xmlns:a16="http://schemas.microsoft.com/office/drawing/2014/main" id="{77A50040-508B-AD8C-C1CC-69C99BF529A9}"/>
              </a:ext>
            </a:extLst>
          </p:cNvPr>
          <p:cNvPicPr>
            <a:picLocks noGrp="1" noChangeAspect="1"/>
          </p:cNvPicPr>
          <p:nvPr>
            <p:ph sz="half" idx="2"/>
          </p:nvPr>
        </p:nvPicPr>
        <p:blipFill rotWithShape="1">
          <a:blip r:embed="rId4"/>
          <a:srcRect t="2151"/>
          <a:stretch/>
        </p:blipFill>
        <p:spPr>
          <a:xfrm>
            <a:off x="836613" y="2550296"/>
            <a:ext cx="5157787" cy="2613384"/>
          </a:xfrm>
        </p:spPr>
      </p:pic>
      <p:sp>
        <p:nvSpPr>
          <p:cNvPr id="20" name="TextBox 19">
            <a:extLst>
              <a:ext uri="{FF2B5EF4-FFF2-40B4-BE49-F238E27FC236}">
                <a16:creationId xmlns:a16="http://schemas.microsoft.com/office/drawing/2014/main" id="{FF3863E3-46D1-B32E-35B9-AC18FB8462D9}"/>
              </a:ext>
            </a:extLst>
          </p:cNvPr>
          <p:cNvSpPr txBox="1"/>
          <p:nvPr/>
        </p:nvSpPr>
        <p:spPr>
          <a:xfrm>
            <a:off x="495300" y="5655186"/>
            <a:ext cx="8775700" cy="646331"/>
          </a:xfrm>
          <a:prstGeom prst="rect">
            <a:avLst/>
          </a:prstGeom>
          <a:noFill/>
        </p:spPr>
        <p:txBody>
          <a:bodyPr wrap="square">
            <a:spAutoFit/>
          </a:bodyPr>
          <a:lstStyle/>
          <a:p>
            <a:r>
              <a:rPr lang="en-US" b="1" i="0" dirty="0">
                <a:solidFill>
                  <a:srgbClr val="0F0F0F"/>
                </a:solidFill>
                <a:effectLst/>
                <a:latin typeface="Roboto" panose="02000000000000000000" pitchFamily="2" charset="0"/>
              </a:rPr>
              <a:t>Search for “US-89 Davis County Before &amp; After” on the UDOT YouTube channel</a:t>
            </a:r>
          </a:p>
          <a:p>
            <a:endParaRPr lang="en-US" dirty="0">
              <a:solidFill>
                <a:schemeClr val="bg1">
                  <a:lumMod val="50000"/>
                </a:schemeClr>
              </a:solidFill>
            </a:endParaRPr>
          </a:p>
        </p:txBody>
      </p:sp>
    </p:spTree>
    <p:extLst>
      <p:ext uri="{BB962C8B-B14F-4D97-AF65-F5344CB8AC3E}">
        <p14:creationId xmlns:p14="http://schemas.microsoft.com/office/powerpoint/2010/main" val="24422079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FAB0DD-B913-BBD4-EDB6-30ACAA1938E5}"/>
              </a:ext>
            </a:extLst>
          </p:cNvPr>
          <p:cNvSpPr txBox="1"/>
          <p:nvPr/>
        </p:nvSpPr>
        <p:spPr>
          <a:xfrm>
            <a:off x="95801" y="236066"/>
            <a:ext cx="11548117" cy="630942"/>
          </a:xfrm>
          <a:prstGeom prst="rect">
            <a:avLst/>
          </a:prstGeom>
          <a:noFill/>
        </p:spPr>
        <p:txBody>
          <a:bodyPr wrap="square" rtlCol="0">
            <a:spAutoFit/>
          </a:bodyPr>
          <a:lstStyle/>
          <a:p>
            <a:pPr algn="ctr"/>
            <a:r>
              <a:rPr lang="en-US" sz="3500" b="1" spc="600" dirty="0">
                <a:solidFill>
                  <a:srgbClr val="FAA338"/>
                </a:solidFill>
                <a:latin typeface="Arial Black" panose="020B0A04020102020204" pitchFamily="34" charset="0"/>
                <a:ea typeface="Roboto" panose="02000000000000000000" pitchFamily="2" charset="0"/>
                <a:cs typeface="Roboto" panose="02000000000000000000" pitchFamily="2" charset="0"/>
              </a:rPr>
              <a:t>US-89; FARMINGTON TO I-84</a:t>
            </a:r>
            <a:endParaRPr lang="en-US" sz="3500" b="1" spc="600" dirty="0">
              <a:solidFill>
                <a:schemeClr val="bg1"/>
              </a:solidFill>
              <a:latin typeface="Arial Black" panose="020B0A04020102020204" pitchFamily="34" charset="0"/>
              <a:ea typeface="Roboto" panose="02000000000000000000" pitchFamily="2" charset="0"/>
              <a:cs typeface="Roboto" panose="02000000000000000000" pitchFamily="2" charset="0"/>
            </a:endParaRPr>
          </a:p>
        </p:txBody>
      </p:sp>
      <p:pic>
        <p:nvPicPr>
          <p:cNvPr id="5" name="Picture 4" descr="An aerial view of a bridge over a road&#10;&#10;Description automatically generated">
            <a:extLst>
              <a:ext uri="{FF2B5EF4-FFF2-40B4-BE49-F238E27FC236}">
                <a16:creationId xmlns:a16="http://schemas.microsoft.com/office/drawing/2014/main" id="{C0D1A87E-C617-AC42-5006-7C746F1A27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6306" y="1019174"/>
            <a:ext cx="3543298" cy="2362198"/>
          </a:xfrm>
          <a:prstGeom prst="rect">
            <a:avLst/>
          </a:prstGeom>
        </p:spPr>
      </p:pic>
      <p:pic>
        <p:nvPicPr>
          <p:cNvPr id="7" name="Picture 6" descr="An aerial view of a highway&#10;&#10;Description automatically generated">
            <a:extLst>
              <a:ext uri="{FF2B5EF4-FFF2-40B4-BE49-F238E27FC236}">
                <a16:creationId xmlns:a16="http://schemas.microsoft.com/office/drawing/2014/main" id="{B6C9A876-72C8-3694-22CC-7279D1867F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276" y="1019174"/>
            <a:ext cx="7343774" cy="4895849"/>
          </a:xfrm>
          <a:prstGeom prst="rect">
            <a:avLst/>
          </a:prstGeom>
        </p:spPr>
      </p:pic>
      <p:pic>
        <p:nvPicPr>
          <p:cNvPr id="10" name="Picture 9" descr="An aerial view of a road&#10;&#10;Description automatically generated">
            <a:extLst>
              <a:ext uri="{FF2B5EF4-FFF2-40B4-BE49-F238E27FC236}">
                <a16:creationId xmlns:a16="http://schemas.microsoft.com/office/drawing/2014/main" id="{88D6252F-5443-7052-0ED8-207DAD0795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86306" y="3552824"/>
            <a:ext cx="3543298" cy="2362199"/>
          </a:xfrm>
          <a:prstGeom prst="rect">
            <a:avLst/>
          </a:prstGeom>
        </p:spPr>
      </p:pic>
    </p:spTree>
    <p:extLst>
      <p:ext uri="{BB962C8B-B14F-4D97-AF65-F5344CB8AC3E}">
        <p14:creationId xmlns:p14="http://schemas.microsoft.com/office/powerpoint/2010/main" val="30179181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6"/>
          <p:cNvSpPr txBox="1">
            <a:spLocks noGrp="1"/>
          </p:cNvSpPr>
          <p:nvPr>
            <p:ph type="ctrTitle"/>
          </p:nvPr>
        </p:nvSpPr>
        <p:spPr>
          <a:xfrm>
            <a:off x="566057" y="624940"/>
            <a:ext cx="10891935" cy="824415"/>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58BCBB"/>
              </a:buClr>
              <a:buSzPct val="100000"/>
              <a:buFont typeface="Arial"/>
              <a:buNone/>
            </a:pPr>
            <a:r>
              <a:rPr lang="en-US" dirty="0">
                <a:solidFill>
                  <a:schemeClr val="tx2"/>
                </a:solidFill>
                <a:latin typeface="Arial"/>
                <a:ea typeface="Arial"/>
                <a:cs typeface="Arial"/>
                <a:sym typeface="Arial"/>
              </a:rPr>
              <a:t>Why was PDB used?</a:t>
            </a:r>
            <a:endParaRPr dirty="0">
              <a:solidFill>
                <a:schemeClr val="tx2"/>
              </a:solidFill>
            </a:endParaRPr>
          </a:p>
        </p:txBody>
      </p:sp>
      <p:sp>
        <p:nvSpPr>
          <p:cNvPr id="101" name="Google Shape;101;p6"/>
          <p:cNvSpPr txBox="1">
            <a:spLocks noGrp="1"/>
          </p:cNvSpPr>
          <p:nvPr>
            <p:ph type="subTitle" idx="1"/>
          </p:nvPr>
        </p:nvSpPr>
        <p:spPr>
          <a:xfrm>
            <a:off x="566057" y="1854103"/>
            <a:ext cx="10891935" cy="3379748"/>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Clr>
                <a:srgbClr val="1F3864"/>
              </a:buClr>
              <a:buSzPts val="2800"/>
              <a:buFont typeface="Arial"/>
              <a:buChar char="•"/>
            </a:pPr>
            <a:r>
              <a:rPr lang="en-US" sz="2800" b="1" i="1">
                <a:solidFill>
                  <a:srgbClr val="1F3864"/>
                </a:solidFill>
                <a:latin typeface="Arial"/>
                <a:ea typeface="Arial"/>
                <a:cs typeface="Arial"/>
                <a:sym typeface="Arial"/>
              </a:rPr>
              <a:t>Opportunity (Right Scope): </a:t>
            </a:r>
            <a:r>
              <a:rPr lang="en-US" sz="2800">
                <a:latin typeface="Arial"/>
                <a:ea typeface="Arial"/>
                <a:cs typeface="Arial"/>
                <a:sym typeface="Arial"/>
              </a:rPr>
              <a:t>Tailoring the project to community preferences and third-party needs</a:t>
            </a:r>
            <a:endParaRPr sz="2800">
              <a:solidFill>
                <a:srgbClr val="1F3864"/>
              </a:solidFill>
              <a:latin typeface="Arial"/>
              <a:ea typeface="Arial"/>
              <a:cs typeface="Arial"/>
              <a:sym typeface="Arial"/>
            </a:endParaRPr>
          </a:p>
          <a:p>
            <a:pPr marL="342900" lvl="0" indent="-342900" algn="l" rtl="0">
              <a:lnSpc>
                <a:spcPct val="90000"/>
              </a:lnSpc>
              <a:spcBef>
                <a:spcPts val="1000"/>
              </a:spcBef>
              <a:spcAft>
                <a:spcPts val="0"/>
              </a:spcAft>
              <a:buClr>
                <a:srgbClr val="1F3864"/>
              </a:buClr>
              <a:buSzPts val="2800"/>
              <a:buFont typeface="Arial"/>
              <a:buChar char="•"/>
            </a:pPr>
            <a:r>
              <a:rPr lang="en-US" sz="2800" b="1" i="1">
                <a:solidFill>
                  <a:srgbClr val="1F3864"/>
                </a:solidFill>
                <a:latin typeface="Arial"/>
                <a:ea typeface="Arial"/>
                <a:cs typeface="Arial"/>
                <a:sym typeface="Arial"/>
              </a:rPr>
              <a:t>Optimization (Right Schedule):</a:t>
            </a:r>
            <a:r>
              <a:rPr lang="en-US" sz="2800">
                <a:solidFill>
                  <a:srgbClr val="1F3864"/>
                </a:solidFill>
                <a:latin typeface="Arial"/>
                <a:ea typeface="Arial"/>
                <a:cs typeface="Arial"/>
                <a:sym typeface="Arial"/>
              </a:rPr>
              <a:t> Constructability and schedule efficiencies integrated from the outset</a:t>
            </a:r>
            <a:endParaRPr/>
          </a:p>
          <a:p>
            <a:pPr marL="342900" lvl="0" indent="-342900" algn="l" rtl="0">
              <a:lnSpc>
                <a:spcPct val="90000"/>
              </a:lnSpc>
              <a:spcBef>
                <a:spcPts val="1000"/>
              </a:spcBef>
              <a:spcAft>
                <a:spcPts val="0"/>
              </a:spcAft>
              <a:buClr>
                <a:srgbClr val="1F3864"/>
              </a:buClr>
              <a:buSzPts val="2800"/>
              <a:buFont typeface="Arial"/>
              <a:buChar char="•"/>
            </a:pPr>
            <a:r>
              <a:rPr lang="en-US" sz="2800" b="1" i="1">
                <a:solidFill>
                  <a:srgbClr val="1F3864"/>
                </a:solidFill>
                <a:latin typeface="Arial"/>
                <a:ea typeface="Arial"/>
                <a:cs typeface="Arial"/>
                <a:sym typeface="Arial"/>
              </a:rPr>
              <a:t>Flexible (Right Budget): </a:t>
            </a:r>
            <a:r>
              <a:rPr lang="en-US" sz="2800">
                <a:solidFill>
                  <a:srgbClr val="1F3864"/>
                </a:solidFill>
                <a:latin typeface="Arial"/>
                <a:ea typeface="Arial"/>
                <a:cs typeface="Arial"/>
                <a:sym typeface="Arial"/>
              </a:rPr>
              <a:t>An owner-controlled, contractor-involved scoping process infused with innovation</a:t>
            </a:r>
            <a:endParaRPr sz="28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5BF6C47-3B04-F7B7-460E-5EF402F09A28}"/>
              </a:ext>
            </a:extLst>
          </p:cNvPr>
          <p:cNvSpPr>
            <a:spLocks noGrp="1"/>
          </p:cNvSpPr>
          <p:nvPr>
            <p:ph type="body" sz="half" idx="2"/>
          </p:nvPr>
        </p:nvSpPr>
        <p:spPr>
          <a:xfrm>
            <a:off x="401638" y="987424"/>
            <a:ext cx="4551362" cy="4803775"/>
          </a:xfrm>
        </p:spPr>
        <p:txBody>
          <a:bodyPr>
            <a:noAutofit/>
          </a:bodyPr>
          <a:lstStyle/>
          <a:p>
            <a:pPr marL="342900" indent="-342900">
              <a:buFont typeface="Arial" panose="020B0604020202020204" pitchFamily="34" charset="0"/>
              <a:buChar char="•"/>
            </a:pPr>
            <a:r>
              <a:rPr lang="en-US" sz="2400" dirty="0">
                <a:solidFill>
                  <a:schemeClr val="bg1">
                    <a:lumMod val="50000"/>
                  </a:schemeClr>
                </a:solidFill>
              </a:rPr>
              <a:t>Progressive Design-Build (PDB) is a contracting methods for improving project delivery for construction contracts. </a:t>
            </a:r>
          </a:p>
          <a:p>
            <a:pPr marL="342900" indent="-342900">
              <a:buFont typeface="Arial" panose="020B0604020202020204" pitchFamily="34" charset="0"/>
              <a:buChar char="•"/>
            </a:pPr>
            <a:r>
              <a:rPr lang="en-US" sz="2400" dirty="0">
                <a:solidFill>
                  <a:schemeClr val="bg1">
                    <a:lumMod val="50000"/>
                  </a:schemeClr>
                </a:solidFill>
              </a:rPr>
              <a:t>PDB uses a </a:t>
            </a:r>
            <a:r>
              <a:rPr lang="en-US" sz="2400">
                <a:solidFill>
                  <a:schemeClr val="bg1">
                    <a:lumMod val="50000"/>
                  </a:schemeClr>
                </a:solidFill>
              </a:rPr>
              <a:t>one or </a:t>
            </a:r>
            <a:r>
              <a:rPr lang="en-US" sz="2400" dirty="0">
                <a:solidFill>
                  <a:schemeClr val="bg1">
                    <a:lumMod val="50000"/>
                  </a:schemeClr>
                </a:solidFill>
              </a:rPr>
              <a:t>two-phased qualification-based selection process, requiring the owner agency and PDB Team to progress the design together, toward a final scope, schedule, and budget. </a:t>
            </a:r>
          </a:p>
          <a:p>
            <a:pPr marL="342900" indent="-342900">
              <a:buFont typeface="Arial" panose="020B0604020202020204" pitchFamily="34" charset="0"/>
              <a:buChar char="•"/>
            </a:pPr>
            <a:r>
              <a:rPr lang="en-US" sz="2400" dirty="0">
                <a:solidFill>
                  <a:schemeClr val="bg1">
                    <a:lumMod val="50000"/>
                  </a:schemeClr>
                </a:solidFill>
              </a:rPr>
              <a:t>This method is best used for complex construction projects.</a:t>
            </a:r>
          </a:p>
        </p:txBody>
      </p:sp>
      <p:sp>
        <p:nvSpPr>
          <p:cNvPr id="7" name="Rectangle 3">
            <a:extLst>
              <a:ext uri="{FF2B5EF4-FFF2-40B4-BE49-F238E27FC236}">
                <a16:creationId xmlns:a16="http://schemas.microsoft.com/office/drawing/2014/main" id="{5B707C0C-BAC1-E5A4-DD24-8AE47CC992F9}"/>
              </a:ext>
            </a:extLst>
          </p:cNvPr>
          <p:cNvSpPr txBox="1">
            <a:spLocks noChangeArrowheads="1"/>
          </p:cNvSpPr>
          <p:nvPr/>
        </p:nvSpPr>
        <p:spPr>
          <a:xfrm>
            <a:off x="301752" y="228600"/>
            <a:ext cx="11640532" cy="571613"/>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3200" b="1" kern="1200">
                <a:solidFill>
                  <a:srgbClr val="2E2E2D"/>
                </a:solidFill>
                <a:latin typeface="+mj-lt"/>
                <a:ea typeface="+mj-ea"/>
                <a:cs typeface="+mj-cs"/>
              </a:defRPr>
            </a:lvl1pPr>
          </a:lstStyle>
          <a:p>
            <a:r>
              <a:rPr lang="en-US" spc="600" dirty="0">
                <a:solidFill>
                  <a:srgbClr val="FAA338"/>
                </a:solidFill>
                <a:latin typeface="Arial Black" panose="020B0A04020102020204" pitchFamily="34" charset="0"/>
                <a:ea typeface="Roboto" panose="02000000000000000000" pitchFamily="2" charset="0"/>
                <a:cs typeface="Roboto" panose="02000000000000000000" pitchFamily="2" charset="0"/>
              </a:rPr>
              <a:t>What is Progressive Design-Build (PDB)?</a:t>
            </a:r>
          </a:p>
        </p:txBody>
      </p:sp>
      <p:pic>
        <p:nvPicPr>
          <p:cNvPr id="15" name="Content Placeholder 14" descr="A group of men in orange vests and a blue machine&#10;&#10;Description automatically generated">
            <a:extLst>
              <a:ext uri="{FF2B5EF4-FFF2-40B4-BE49-F238E27FC236}">
                <a16:creationId xmlns:a16="http://schemas.microsoft.com/office/drawing/2014/main" id="{F4283E64-8D40-DF30-2FFF-CEB5182E80A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41679" y="987425"/>
            <a:ext cx="3655218" cy="4873625"/>
          </a:xfrm>
        </p:spPr>
      </p:pic>
    </p:spTree>
    <p:extLst>
      <p:ext uri="{BB962C8B-B14F-4D97-AF65-F5344CB8AC3E}">
        <p14:creationId xmlns:p14="http://schemas.microsoft.com/office/powerpoint/2010/main" val="41962108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7"/>
          <p:cNvSpPr txBox="1">
            <a:spLocks noGrp="1"/>
          </p:cNvSpPr>
          <p:nvPr>
            <p:ph type="ctrTitle"/>
          </p:nvPr>
        </p:nvSpPr>
        <p:spPr>
          <a:xfrm>
            <a:off x="566057" y="624940"/>
            <a:ext cx="10891935" cy="824415"/>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58BCBB"/>
              </a:buClr>
              <a:buSzPct val="100000"/>
              <a:buFont typeface="Arial"/>
              <a:buNone/>
            </a:pPr>
            <a:r>
              <a:rPr lang="en-US" dirty="0">
                <a:solidFill>
                  <a:schemeClr val="tx2"/>
                </a:solidFill>
                <a:latin typeface="Arial"/>
                <a:ea typeface="Arial"/>
                <a:cs typeface="Arial"/>
                <a:sym typeface="Arial"/>
              </a:rPr>
              <a:t>US-89 PDB Process</a:t>
            </a:r>
            <a:endParaRPr dirty="0">
              <a:solidFill>
                <a:schemeClr val="tx2"/>
              </a:solidFill>
            </a:endParaRPr>
          </a:p>
        </p:txBody>
      </p:sp>
      <p:pic>
        <p:nvPicPr>
          <p:cNvPr id="107" name="Google Shape;107;p7"/>
          <p:cNvPicPr preferRelativeResize="0"/>
          <p:nvPr/>
        </p:nvPicPr>
        <p:blipFill rotWithShape="1">
          <a:blip r:embed="rId3">
            <a:alphaModFix/>
          </a:blip>
          <a:srcRect/>
          <a:stretch/>
        </p:blipFill>
        <p:spPr>
          <a:xfrm>
            <a:off x="147774" y="1603976"/>
            <a:ext cx="11896452" cy="365004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8"/>
          <p:cNvSpPr txBox="1">
            <a:spLocks noGrp="1"/>
          </p:cNvSpPr>
          <p:nvPr>
            <p:ph type="ctrTitle"/>
          </p:nvPr>
        </p:nvSpPr>
        <p:spPr>
          <a:xfrm>
            <a:off x="566057" y="624940"/>
            <a:ext cx="10891935" cy="824415"/>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58BCBB"/>
              </a:buClr>
              <a:buSzPct val="100000"/>
              <a:buFont typeface="Arial"/>
              <a:buNone/>
            </a:pPr>
            <a:r>
              <a:rPr lang="en-US" dirty="0">
                <a:solidFill>
                  <a:schemeClr val="tx2"/>
                </a:solidFill>
                <a:latin typeface="Arial"/>
                <a:ea typeface="Arial"/>
                <a:cs typeface="Arial"/>
                <a:sym typeface="Arial"/>
              </a:rPr>
              <a:t>US-89 PDB Organization</a:t>
            </a:r>
            <a:endParaRPr dirty="0">
              <a:solidFill>
                <a:schemeClr val="tx2"/>
              </a:solidFill>
            </a:endParaRPr>
          </a:p>
        </p:txBody>
      </p:sp>
      <p:sp>
        <p:nvSpPr>
          <p:cNvPr id="113" name="Google Shape;113;p8"/>
          <p:cNvSpPr txBox="1">
            <a:spLocks noGrp="1"/>
          </p:cNvSpPr>
          <p:nvPr>
            <p:ph type="subTitle" idx="1"/>
          </p:nvPr>
        </p:nvSpPr>
        <p:spPr>
          <a:xfrm>
            <a:off x="6975566" y="1854103"/>
            <a:ext cx="4482426" cy="3823886"/>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Clr>
                <a:srgbClr val="1F3864"/>
              </a:buClr>
              <a:buSzPts val="2800"/>
              <a:buFont typeface="Arial"/>
              <a:buChar char="•"/>
            </a:pPr>
            <a:r>
              <a:rPr lang="en-US" sz="2800" dirty="0">
                <a:solidFill>
                  <a:srgbClr val="1F3864"/>
                </a:solidFill>
                <a:latin typeface="Arial"/>
                <a:ea typeface="Arial"/>
                <a:cs typeface="Arial"/>
                <a:sym typeface="Arial"/>
              </a:rPr>
              <a:t>Contractor input during the </a:t>
            </a:r>
            <a:r>
              <a:rPr lang="en-US" sz="2800" b="1" i="1" dirty="0">
                <a:solidFill>
                  <a:srgbClr val="1F3864"/>
                </a:solidFill>
                <a:latin typeface="Arial"/>
                <a:ea typeface="Arial"/>
                <a:cs typeface="Arial"/>
                <a:sym typeface="Arial"/>
              </a:rPr>
              <a:t>scoping phase</a:t>
            </a:r>
            <a:endParaRPr dirty="0"/>
          </a:p>
          <a:p>
            <a:pPr marL="342900" lvl="0" indent="-342900" algn="l" rtl="0">
              <a:lnSpc>
                <a:spcPct val="90000"/>
              </a:lnSpc>
              <a:spcBef>
                <a:spcPts val="1000"/>
              </a:spcBef>
              <a:spcAft>
                <a:spcPts val="0"/>
              </a:spcAft>
              <a:buClr>
                <a:srgbClr val="1F3864"/>
              </a:buClr>
              <a:buSzPts val="2800"/>
              <a:buFont typeface="Arial"/>
              <a:buChar char="•"/>
            </a:pPr>
            <a:r>
              <a:rPr lang="en-US" sz="2800" dirty="0">
                <a:solidFill>
                  <a:srgbClr val="1F3864"/>
                </a:solidFill>
                <a:latin typeface="Arial"/>
                <a:ea typeface="Arial"/>
                <a:cs typeface="Arial"/>
                <a:sym typeface="Arial"/>
              </a:rPr>
              <a:t>A </a:t>
            </a:r>
            <a:r>
              <a:rPr lang="en-US" sz="2800" b="1" i="1" dirty="0">
                <a:solidFill>
                  <a:srgbClr val="1F3864"/>
                </a:solidFill>
                <a:latin typeface="Arial"/>
                <a:ea typeface="Arial"/>
                <a:cs typeface="Arial"/>
                <a:sym typeface="Arial"/>
              </a:rPr>
              <a:t>collaborative</a:t>
            </a:r>
            <a:r>
              <a:rPr lang="en-US" sz="2800" dirty="0">
                <a:solidFill>
                  <a:srgbClr val="1F3864"/>
                </a:solidFill>
                <a:latin typeface="Arial"/>
                <a:ea typeface="Arial"/>
                <a:cs typeface="Arial"/>
                <a:sym typeface="Arial"/>
              </a:rPr>
              <a:t> owner-contractor relationship</a:t>
            </a:r>
            <a:endParaRPr dirty="0"/>
          </a:p>
          <a:p>
            <a:pPr marL="342900" lvl="0" indent="-342900" algn="l" rtl="0">
              <a:lnSpc>
                <a:spcPct val="90000"/>
              </a:lnSpc>
              <a:spcBef>
                <a:spcPts val="1000"/>
              </a:spcBef>
              <a:spcAft>
                <a:spcPts val="0"/>
              </a:spcAft>
              <a:buClr>
                <a:srgbClr val="1F3864"/>
              </a:buClr>
              <a:buSzPts val="2800"/>
              <a:buFont typeface="Arial"/>
              <a:buChar char="•"/>
            </a:pPr>
            <a:r>
              <a:rPr lang="en-US" sz="2800" dirty="0">
                <a:solidFill>
                  <a:srgbClr val="1F3864"/>
                </a:solidFill>
                <a:latin typeface="Arial"/>
                <a:ea typeface="Arial"/>
                <a:cs typeface="Arial"/>
                <a:sym typeface="Arial"/>
              </a:rPr>
              <a:t>Program Manager </a:t>
            </a:r>
            <a:r>
              <a:rPr lang="en-US" sz="2800" b="1" i="1" dirty="0">
                <a:solidFill>
                  <a:srgbClr val="1F3864"/>
                </a:solidFill>
                <a:latin typeface="Arial"/>
                <a:ea typeface="Arial"/>
                <a:cs typeface="Arial"/>
                <a:sym typeface="Arial"/>
              </a:rPr>
              <a:t>extension</a:t>
            </a:r>
            <a:r>
              <a:rPr lang="en-US" sz="2800" dirty="0">
                <a:solidFill>
                  <a:srgbClr val="1F3864"/>
                </a:solidFill>
                <a:latin typeface="Arial"/>
                <a:ea typeface="Arial"/>
                <a:cs typeface="Arial"/>
                <a:sym typeface="Arial"/>
              </a:rPr>
              <a:t> of UDOT</a:t>
            </a:r>
            <a:endParaRPr dirty="0"/>
          </a:p>
          <a:p>
            <a:pPr marL="342900" lvl="0" indent="-342900" algn="l" rtl="0">
              <a:lnSpc>
                <a:spcPct val="90000"/>
              </a:lnSpc>
              <a:spcBef>
                <a:spcPts val="1000"/>
              </a:spcBef>
              <a:spcAft>
                <a:spcPts val="0"/>
              </a:spcAft>
              <a:buClr>
                <a:srgbClr val="1F3864"/>
              </a:buClr>
              <a:buSzPts val="2800"/>
              <a:buFont typeface="Arial"/>
              <a:buChar char="•"/>
            </a:pPr>
            <a:r>
              <a:rPr lang="en-US" sz="2800" dirty="0">
                <a:solidFill>
                  <a:srgbClr val="1F3864"/>
                </a:solidFill>
                <a:latin typeface="Arial"/>
                <a:ea typeface="Arial"/>
                <a:cs typeface="Arial"/>
                <a:sym typeface="Arial"/>
              </a:rPr>
              <a:t>ICE to </a:t>
            </a:r>
            <a:r>
              <a:rPr lang="en-US" sz="2800" b="1" i="1" dirty="0">
                <a:solidFill>
                  <a:srgbClr val="1F3864"/>
                </a:solidFill>
                <a:latin typeface="Arial"/>
                <a:ea typeface="Arial"/>
                <a:cs typeface="Arial"/>
                <a:sym typeface="Arial"/>
              </a:rPr>
              <a:t>validate pricing</a:t>
            </a:r>
            <a:endParaRPr dirty="0"/>
          </a:p>
          <a:p>
            <a:pPr marL="342900" lvl="0" indent="-165100" algn="l" rtl="0">
              <a:lnSpc>
                <a:spcPct val="90000"/>
              </a:lnSpc>
              <a:spcBef>
                <a:spcPts val="1000"/>
              </a:spcBef>
              <a:spcAft>
                <a:spcPts val="0"/>
              </a:spcAft>
              <a:buClr>
                <a:srgbClr val="1F3864"/>
              </a:buClr>
              <a:buSzPts val="2800"/>
              <a:buFont typeface="Arial"/>
              <a:buNone/>
            </a:pPr>
            <a:endParaRPr sz="2800" dirty="0"/>
          </a:p>
        </p:txBody>
      </p:sp>
      <p:pic>
        <p:nvPicPr>
          <p:cNvPr id="114" name="Google Shape;114;p8"/>
          <p:cNvPicPr preferRelativeResize="0"/>
          <p:nvPr/>
        </p:nvPicPr>
        <p:blipFill rotWithShape="1">
          <a:blip r:embed="rId3">
            <a:alphaModFix/>
          </a:blip>
          <a:srcRect/>
          <a:stretch/>
        </p:blipFill>
        <p:spPr>
          <a:xfrm>
            <a:off x="566057" y="1436874"/>
            <a:ext cx="6007045" cy="465397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9"/>
          <p:cNvSpPr txBox="1"/>
          <p:nvPr/>
        </p:nvSpPr>
        <p:spPr>
          <a:xfrm>
            <a:off x="838200" y="903493"/>
            <a:ext cx="10515600" cy="2852737"/>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rgbClr val="58BCBB"/>
              </a:buClr>
              <a:buSzPts val="5000"/>
              <a:buFont typeface="Arial"/>
              <a:buNone/>
            </a:pPr>
            <a:r>
              <a:rPr lang="en-US" sz="5000" dirty="0">
                <a:solidFill>
                  <a:schemeClr val="tx2"/>
                </a:solidFill>
                <a:latin typeface="Arial"/>
                <a:ea typeface="Arial"/>
                <a:cs typeface="Arial"/>
                <a:sym typeface="Arial"/>
              </a:rPr>
              <a:t>Maximizing Project Value</a:t>
            </a:r>
            <a:endParaRPr dirty="0">
              <a:solidFill>
                <a:schemeClr val="tx2"/>
              </a:solidFill>
            </a:endParaRPr>
          </a:p>
        </p:txBody>
      </p:sp>
      <p:sp>
        <p:nvSpPr>
          <p:cNvPr id="120" name="Google Shape;120;p9"/>
          <p:cNvSpPr txBox="1"/>
          <p:nvPr/>
        </p:nvSpPr>
        <p:spPr>
          <a:xfrm>
            <a:off x="838200" y="3962400"/>
            <a:ext cx="10515600" cy="1761065"/>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1F3864"/>
              </a:buClr>
              <a:buSzPts val="2400"/>
              <a:buFont typeface="Arial"/>
              <a:buNone/>
            </a:pPr>
            <a:r>
              <a:rPr lang="en-US" sz="2400" dirty="0">
                <a:solidFill>
                  <a:schemeClr val="bg1">
                    <a:lumMod val="50000"/>
                  </a:schemeClr>
                </a:solidFill>
                <a:latin typeface="Arial"/>
                <a:ea typeface="Arial"/>
                <a:cs typeface="Arial"/>
                <a:sym typeface="Arial"/>
              </a:rPr>
              <a:t>Promoting timely owner decision-making and early contractor engagement to finalize scope, drive innovation, and expedite schedule</a:t>
            </a:r>
            <a:endParaRPr dirty="0">
              <a:solidFill>
                <a:schemeClr val="bg1">
                  <a:lumMod val="50000"/>
                </a:schemeClr>
              </a:solidFill>
            </a:endParaRPr>
          </a:p>
        </p:txBody>
      </p:sp>
      <p:cxnSp>
        <p:nvCxnSpPr>
          <p:cNvPr id="121" name="Google Shape;121;p9"/>
          <p:cNvCxnSpPr/>
          <p:nvPr/>
        </p:nvCxnSpPr>
        <p:spPr>
          <a:xfrm>
            <a:off x="907868" y="3837952"/>
            <a:ext cx="10515600" cy="0"/>
          </a:xfrm>
          <a:prstGeom prst="straightConnector1">
            <a:avLst/>
          </a:prstGeom>
          <a:ln>
            <a:headEnd type="none" w="sm" len="sm"/>
            <a:tailEnd type="none" w="sm" len="sm"/>
          </a:ln>
        </p:spPr>
        <p:style>
          <a:lnRef idx="1">
            <a:schemeClr val="accent4"/>
          </a:lnRef>
          <a:fillRef idx="0">
            <a:schemeClr val="accent4"/>
          </a:fillRef>
          <a:effectRef idx="0">
            <a:schemeClr val="accent4"/>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10"/>
          <p:cNvSpPr txBox="1">
            <a:spLocks noGrp="1"/>
          </p:cNvSpPr>
          <p:nvPr>
            <p:ph type="ctrTitle"/>
          </p:nvPr>
        </p:nvSpPr>
        <p:spPr>
          <a:xfrm>
            <a:off x="566057" y="624940"/>
            <a:ext cx="10891935" cy="824415"/>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58BCBB"/>
              </a:buClr>
              <a:buSzPct val="100000"/>
              <a:buFont typeface="Arial"/>
              <a:buNone/>
            </a:pPr>
            <a:r>
              <a:rPr lang="en-US" dirty="0">
                <a:solidFill>
                  <a:schemeClr val="tx2"/>
                </a:solidFill>
                <a:latin typeface="Arial"/>
                <a:ea typeface="Arial"/>
                <a:cs typeface="Arial"/>
                <a:sym typeface="Arial"/>
              </a:rPr>
              <a:t>Right Scope </a:t>
            </a:r>
            <a:endParaRPr dirty="0">
              <a:solidFill>
                <a:schemeClr val="tx2"/>
              </a:solidFill>
            </a:endParaRPr>
          </a:p>
        </p:txBody>
      </p:sp>
      <p:sp>
        <p:nvSpPr>
          <p:cNvPr id="128" name="Google Shape;128;p10"/>
          <p:cNvSpPr txBox="1">
            <a:spLocks noGrp="1"/>
          </p:cNvSpPr>
          <p:nvPr>
            <p:ph type="subTitle" idx="1"/>
          </p:nvPr>
        </p:nvSpPr>
        <p:spPr>
          <a:xfrm>
            <a:off x="7721599" y="1854102"/>
            <a:ext cx="4114801" cy="3318789"/>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Clr>
                <a:srgbClr val="1F3864"/>
              </a:buClr>
              <a:buSzPts val="2800"/>
              <a:buFont typeface="Arial"/>
              <a:buChar char="•"/>
            </a:pPr>
            <a:r>
              <a:rPr lang="en-US" sz="2800" dirty="0">
                <a:solidFill>
                  <a:schemeClr val="bg1">
                    <a:lumMod val="50000"/>
                  </a:schemeClr>
                </a:solidFill>
                <a:latin typeface="Arial"/>
                <a:ea typeface="Arial"/>
                <a:cs typeface="Arial"/>
                <a:sym typeface="Arial"/>
              </a:rPr>
              <a:t>Providing the community options</a:t>
            </a:r>
            <a:endParaRPr dirty="0">
              <a:solidFill>
                <a:schemeClr val="bg1">
                  <a:lumMod val="50000"/>
                </a:schemeClr>
              </a:solidFill>
            </a:endParaRPr>
          </a:p>
          <a:p>
            <a:pPr marL="342900" lvl="0" indent="-342900" algn="l" rtl="0">
              <a:lnSpc>
                <a:spcPct val="90000"/>
              </a:lnSpc>
              <a:spcBef>
                <a:spcPts val="1000"/>
              </a:spcBef>
              <a:spcAft>
                <a:spcPts val="0"/>
              </a:spcAft>
              <a:buClr>
                <a:srgbClr val="1F3864"/>
              </a:buClr>
              <a:buSzPts val="2800"/>
              <a:buFont typeface="Arial"/>
              <a:buChar char="•"/>
            </a:pPr>
            <a:r>
              <a:rPr lang="en-US" sz="2800" dirty="0">
                <a:solidFill>
                  <a:schemeClr val="bg1">
                    <a:lumMod val="50000"/>
                  </a:schemeClr>
                </a:solidFill>
                <a:latin typeface="Arial"/>
                <a:ea typeface="Arial"/>
                <a:cs typeface="Arial"/>
                <a:sym typeface="Arial"/>
              </a:rPr>
              <a:t>Getting the project right before scope set</a:t>
            </a:r>
            <a:endParaRPr dirty="0">
              <a:solidFill>
                <a:schemeClr val="bg1">
                  <a:lumMod val="50000"/>
                </a:schemeClr>
              </a:solidFill>
            </a:endParaRPr>
          </a:p>
          <a:p>
            <a:pPr marL="342900" lvl="0" indent="-342900" algn="l" rtl="0">
              <a:lnSpc>
                <a:spcPct val="90000"/>
              </a:lnSpc>
              <a:spcBef>
                <a:spcPts val="1000"/>
              </a:spcBef>
              <a:spcAft>
                <a:spcPts val="0"/>
              </a:spcAft>
              <a:buClr>
                <a:srgbClr val="1F3864"/>
              </a:buClr>
              <a:buSzPts val="2800"/>
              <a:buFont typeface="Arial"/>
              <a:buChar char="•"/>
            </a:pPr>
            <a:r>
              <a:rPr lang="en-US" sz="2800" dirty="0">
                <a:solidFill>
                  <a:schemeClr val="bg1">
                    <a:lumMod val="50000"/>
                  </a:schemeClr>
                </a:solidFill>
                <a:latin typeface="Arial"/>
                <a:ea typeface="Arial"/>
                <a:cs typeface="Arial"/>
                <a:sym typeface="Arial"/>
              </a:rPr>
              <a:t>Informed decision making </a:t>
            </a:r>
            <a:endParaRPr dirty="0">
              <a:solidFill>
                <a:schemeClr val="bg1">
                  <a:lumMod val="50000"/>
                </a:schemeClr>
              </a:solidFill>
            </a:endParaRPr>
          </a:p>
          <a:p>
            <a:pPr marL="342900" lvl="0" indent="-165100" algn="l" rtl="0">
              <a:lnSpc>
                <a:spcPct val="90000"/>
              </a:lnSpc>
              <a:spcBef>
                <a:spcPts val="1000"/>
              </a:spcBef>
              <a:spcAft>
                <a:spcPts val="0"/>
              </a:spcAft>
              <a:buClr>
                <a:srgbClr val="1F3864"/>
              </a:buClr>
              <a:buSzPts val="2800"/>
              <a:buFont typeface="Arial"/>
              <a:buNone/>
            </a:pPr>
            <a:endParaRPr sz="2800" dirty="0"/>
          </a:p>
        </p:txBody>
      </p:sp>
      <p:pic>
        <p:nvPicPr>
          <p:cNvPr id="129" name="Google Shape;129;p10"/>
          <p:cNvPicPr preferRelativeResize="0"/>
          <p:nvPr/>
        </p:nvPicPr>
        <p:blipFill rotWithShape="1">
          <a:blip r:embed="rId3">
            <a:alphaModFix/>
          </a:blip>
          <a:srcRect/>
          <a:stretch/>
        </p:blipFill>
        <p:spPr>
          <a:xfrm>
            <a:off x="479258" y="1854101"/>
            <a:ext cx="6916306" cy="347588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11"/>
          <p:cNvSpPr txBox="1">
            <a:spLocks noGrp="1"/>
          </p:cNvSpPr>
          <p:nvPr>
            <p:ph type="ctrTitle"/>
          </p:nvPr>
        </p:nvSpPr>
        <p:spPr>
          <a:xfrm>
            <a:off x="566057" y="624940"/>
            <a:ext cx="10891935" cy="824415"/>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58BCBB"/>
              </a:buClr>
              <a:buSzPct val="100000"/>
              <a:buFont typeface="Arial"/>
              <a:buNone/>
            </a:pPr>
            <a:r>
              <a:rPr lang="en-US" dirty="0">
                <a:solidFill>
                  <a:schemeClr val="tx2"/>
                </a:solidFill>
                <a:latin typeface="Arial"/>
                <a:ea typeface="Arial"/>
                <a:cs typeface="Arial"/>
                <a:sym typeface="Arial"/>
              </a:rPr>
              <a:t>Right Schedule</a:t>
            </a:r>
            <a:endParaRPr dirty="0">
              <a:solidFill>
                <a:schemeClr val="tx2"/>
              </a:solidFill>
            </a:endParaRPr>
          </a:p>
        </p:txBody>
      </p:sp>
      <p:sp>
        <p:nvSpPr>
          <p:cNvPr id="136" name="Google Shape;136;p11"/>
          <p:cNvSpPr txBox="1">
            <a:spLocks noGrp="1"/>
          </p:cNvSpPr>
          <p:nvPr>
            <p:ph type="subTitle" idx="1"/>
          </p:nvPr>
        </p:nvSpPr>
        <p:spPr>
          <a:xfrm>
            <a:off x="566057" y="1854102"/>
            <a:ext cx="10891935" cy="2447932"/>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Clr>
                <a:srgbClr val="1F3864"/>
              </a:buClr>
              <a:buSzPts val="2800"/>
              <a:buFont typeface="Arial"/>
              <a:buChar char="•"/>
            </a:pPr>
            <a:r>
              <a:rPr lang="en-US" sz="2800" dirty="0">
                <a:solidFill>
                  <a:srgbClr val="1F3864"/>
                </a:solidFill>
                <a:latin typeface="Arial"/>
                <a:ea typeface="Arial"/>
                <a:cs typeface="Arial"/>
                <a:sym typeface="Arial"/>
              </a:rPr>
              <a:t>Desig</a:t>
            </a:r>
            <a:r>
              <a:rPr lang="en-US" sz="2800" dirty="0">
                <a:latin typeface="Arial"/>
                <a:ea typeface="Arial"/>
                <a:cs typeface="Arial"/>
                <a:sym typeface="Arial"/>
              </a:rPr>
              <a:t>n and contract phase overlap led to early construction NTP</a:t>
            </a:r>
            <a:endParaRPr sz="2800" dirty="0">
              <a:solidFill>
                <a:srgbClr val="1F3864"/>
              </a:solidFill>
              <a:latin typeface="Arial"/>
              <a:ea typeface="Arial"/>
              <a:cs typeface="Arial"/>
              <a:sym typeface="Arial"/>
            </a:endParaRPr>
          </a:p>
          <a:p>
            <a:pPr marL="342900" lvl="0" indent="-342900" algn="l" rtl="0">
              <a:lnSpc>
                <a:spcPct val="90000"/>
              </a:lnSpc>
              <a:spcBef>
                <a:spcPts val="1000"/>
              </a:spcBef>
              <a:spcAft>
                <a:spcPts val="0"/>
              </a:spcAft>
              <a:buClr>
                <a:srgbClr val="1F3864"/>
              </a:buClr>
              <a:buSzPts val="2800"/>
              <a:buFont typeface="Arial"/>
              <a:buChar char="•"/>
            </a:pPr>
            <a:r>
              <a:rPr lang="en-US" sz="2800" dirty="0">
                <a:solidFill>
                  <a:srgbClr val="1F3864"/>
                </a:solidFill>
                <a:latin typeface="Arial"/>
                <a:ea typeface="Arial"/>
                <a:cs typeface="Arial"/>
                <a:sym typeface="Arial"/>
              </a:rPr>
              <a:t>Collaborative MOT strategy integrated into the schedule</a:t>
            </a:r>
            <a:endParaRPr dirty="0"/>
          </a:p>
          <a:p>
            <a:pPr marL="342900" lvl="0" indent="-342900" algn="l" rtl="0">
              <a:lnSpc>
                <a:spcPct val="90000"/>
              </a:lnSpc>
              <a:spcBef>
                <a:spcPts val="1000"/>
              </a:spcBef>
              <a:spcAft>
                <a:spcPts val="0"/>
              </a:spcAft>
              <a:buClr>
                <a:srgbClr val="1F3864"/>
              </a:buClr>
              <a:buSzPts val="2800"/>
              <a:buFont typeface="Arial"/>
              <a:buChar char="•"/>
            </a:pPr>
            <a:r>
              <a:rPr lang="en-US" sz="2800" dirty="0"/>
              <a:t>Longer construction schedule offset by benefit of early, free-flow traffic throughout the project limits</a:t>
            </a:r>
            <a:endParaRPr dirty="0"/>
          </a:p>
        </p:txBody>
      </p:sp>
      <p:pic>
        <p:nvPicPr>
          <p:cNvPr id="137" name="Google Shape;137;p11"/>
          <p:cNvPicPr preferRelativeResize="0"/>
          <p:nvPr/>
        </p:nvPicPr>
        <p:blipFill rotWithShape="1">
          <a:blip r:embed="rId3">
            <a:alphaModFix/>
          </a:blip>
          <a:srcRect/>
          <a:stretch/>
        </p:blipFill>
        <p:spPr>
          <a:xfrm>
            <a:off x="807950" y="4129906"/>
            <a:ext cx="10503481" cy="154381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Google Shape;143;p12"/>
          <p:cNvPicPr preferRelativeResize="0"/>
          <p:nvPr/>
        </p:nvPicPr>
        <p:blipFill rotWithShape="1">
          <a:blip r:embed="rId3">
            <a:alphaModFix/>
          </a:blip>
          <a:srcRect/>
          <a:stretch/>
        </p:blipFill>
        <p:spPr>
          <a:xfrm>
            <a:off x="6096000" y="475872"/>
            <a:ext cx="6107008" cy="5633189"/>
          </a:xfrm>
          <a:prstGeom prst="rect">
            <a:avLst/>
          </a:prstGeom>
          <a:noFill/>
          <a:ln>
            <a:noFill/>
          </a:ln>
        </p:spPr>
      </p:pic>
      <p:sp>
        <p:nvSpPr>
          <p:cNvPr id="144" name="Google Shape;144;p12"/>
          <p:cNvSpPr txBox="1">
            <a:spLocks noGrp="1"/>
          </p:cNvSpPr>
          <p:nvPr>
            <p:ph type="ctrTitle"/>
          </p:nvPr>
        </p:nvSpPr>
        <p:spPr>
          <a:xfrm>
            <a:off x="566057" y="624940"/>
            <a:ext cx="10891935" cy="824415"/>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58BCBB"/>
              </a:buClr>
              <a:buSzPct val="100000"/>
              <a:buFont typeface="Arial"/>
              <a:buNone/>
            </a:pPr>
            <a:r>
              <a:rPr lang="en-US" dirty="0">
                <a:solidFill>
                  <a:schemeClr val="tx2"/>
                </a:solidFill>
                <a:latin typeface="Arial"/>
                <a:ea typeface="Arial"/>
                <a:cs typeface="Arial"/>
                <a:sym typeface="Arial"/>
              </a:rPr>
              <a:t>Right Budget</a:t>
            </a:r>
            <a:endParaRPr dirty="0">
              <a:solidFill>
                <a:schemeClr val="tx2"/>
              </a:solidFill>
            </a:endParaRPr>
          </a:p>
        </p:txBody>
      </p:sp>
      <p:sp>
        <p:nvSpPr>
          <p:cNvPr id="145" name="Google Shape;145;p12"/>
          <p:cNvSpPr txBox="1">
            <a:spLocks noGrp="1"/>
          </p:cNvSpPr>
          <p:nvPr>
            <p:ph type="subTitle" idx="1"/>
          </p:nvPr>
        </p:nvSpPr>
        <p:spPr>
          <a:xfrm>
            <a:off x="566057" y="1854103"/>
            <a:ext cx="5308179" cy="3710674"/>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Clr>
                <a:srgbClr val="1F3864"/>
              </a:buClr>
              <a:buSzPts val="2800"/>
              <a:buFont typeface="Arial"/>
              <a:buChar char="•"/>
            </a:pPr>
            <a:r>
              <a:rPr lang="en-US" sz="2800" dirty="0">
                <a:solidFill>
                  <a:srgbClr val="1F3864"/>
                </a:solidFill>
                <a:latin typeface="Arial"/>
                <a:ea typeface="Arial"/>
                <a:cs typeface="Arial"/>
                <a:sym typeface="Arial"/>
              </a:rPr>
              <a:t>Ideas generated from any team member</a:t>
            </a:r>
            <a:endParaRPr dirty="0"/>
          </a:p>
          <a:p>
            <a:pPr marL="342900" lvl="0" indent="-342900" algn="l" rtl="0">
              <a:lnSpc>
                <a:spcPct val="90000"/>
              </a:lnSpc>
              <a:spcBef>
                <a:spcPts val="1000"/>
              </a:spcBef>
              <a:spcAft>
                <a:spcPts val="0"/>
              </a:spcAft>
              <a:buClr>
                <a:srgbClr val="1F3864"/>
              </a:buClr>
              <a:buSzPts val="2800"/>
              <a:buFont typeface="Arial"/>
              <a:buChar char="•"/>
            </a:pPr>
            <a:r>
              <a:rPr lang="en-US" sz="2800" dirty="0">
                <a:solidFill>
                  <a:srgbClr val="1F3864"/>
                </a:solidFill>
                <a:latin typeface="Arial"/>
                <a:ea typeface="Arial"/>
                <a:cs typeface="Arial"/>
                <a:sym typeface="Arial"/>
              </a:rPr>
              <a:t>Interactive discussion &amp; open dialogue</a:t>
            </a:r>
            <a:endParaRPr dirty="0"/>
          </a:p>
          <a:p>
            <a:pPr marL="342900" lvl="0" indent="-342900" algn="l" rtl="0">
              <a:lnSpc>
                <a:spcPct val="90000"/>
              </a:lnSpc>
              <a:spcBef>
                <a:spcPts val="1000"/>
              </a:spcBef>
              <a:spcAft>
                <a:spcPts val="0"/>
              </a:spcAft>
              <a:buClr>
                <a:srgbClr val="1F3864"/>
              </a:buClr>
              <a:buSzPts val="2800"/>
              <a:buFont typeface="Arial"/>
              <a:buChar char="•"/>
            </a:pPr>
            <a:r>
              <a:rPr lang="en-US" sz="2800" dirty="0">
                <a:solidFill>
                  <a:srgbClr val="1F3864"/>
                </a:solidFill>
                <a:latin typeface="Arial"/>
                <a:ea typeface="Arial"/>
                <a:cs typeface="Arial"/>
                <a:sym typeface="Arial"/>
              </a:rPr>
              <a:t>Unconstrained exploration of innovation</a:t>
            </a:r>
            <a:endParaRPr dirty="0"/>
          </a:p>
          <a:p>
            <a:pPr marL="342900" lvl="0" indent="-342900" algn="l" rtl="0">
              <a:lnSpc>
                <a:spcPct val="90000"/>
              </a:lnSpc>
              <a:spcBef>
                <a:spcPts val="1000"/>
              </a:spcBef>
              <a:spcAft>
                <a:spcPts val="0"/>
              </a:spcAft>
              <a:buClr>
                <a:srgbClr val="1F3864"/>
              </a:buClr>
              <a:buSzPts val="2800"/>
              <a:buFont typeface="Arial"/>
              <a:buChar char="•"/>
            </a:pPr>
            <a:r>
              <a:rPr lang="en-US" sz="2800" dirty="0">
                <a:solidFill>
                  <a:srgbClr val="1F3864"/>
                </a:solidFill>
                <a:latin typeface="Arial"/>
                <a:ea typeface="Arial"/>
                <a:cs typeface="Arial"/>
                <a:sym typeface="Arial"/>
              </a:rPr>
              <a:t>Time for concepts to incubate</a:t>
            </a:r>
            <a:endParaRPr dirty="0"/>
          </a:p>
          <a:p>
            <a:pPr marL="342900" lvl="0" indent="-165100" algn="l" rtl="0">
              <a:lnSpc>
                <a:spcPct val="90000"/>
              </a:lnSpc>
              <a:spcBef>
                <a:spcPts val="1000"/>
              </a:spcBef>
              <a:spcAft>
                <a:spcPts val="0"/>
              </a:spcAft>
              <a:buClr>
                <a:srgbClr val="1F3864"/>
              </a:buClr>
              <a:buSzPts val="2800"/>
              <a:buFont typeface="Arial"/>
              <a:buNone/>
            </a:pPr>
            <a:endParaRPr sz="2800" dirty="0"/>
          </a:p>
        </p:txBody>
      </p:sp>
      <p:sp>
        <p:nvSpPr>
          <p:cNvPr id="146" name="Google Shape;146;p12"/>
          <p:cNvSpPr txBox="1"/>
          <p:nvPr/>
        </p:nvSpPr>
        <p:spPr>
          <a:xfrm>
            <a:off x="6602236" y="5370801"/>
            <a:ext cx="5129349" cy="738260"/>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rgbClr val="7F7F7F"/>
              </a:buClr>
              <a:buSzPts val="1800"/>
              <a:buFont typeface="Arial"/>
              <a:buNone/>
            </a:pPr>
            <a:r>
              <a:rPr lang="en-US" sz="1800" i="1">
                <a:solidFill>
                  <a:srgbClr val="7F7F7F"/>
                </a:solidFill>
                <a:latin typeface="Arial"/>
                <a:ea typeface="Arial"/>
                <a:cs typeface="Arial"/>
                <a:sym typeface="Arial"/>
              </a:rPr>
              <a:t>Ground Anchor Wall Risk Mitigation</a:t>
            </a:r>
            <a:endParaRPr sz="1800" i="1">
              <a:solidFill>
                <a:srgbClr val="7F7F7F"/>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13"/>
          <p:cNvSpPr txBox="1"/>
          <p:nvPr/>
        </p:nvSpPr>
        <p:spPr>
          <a:xfrm>
            <a:off x="838200" y="903493"/>
            <a:ext cx="10896600" cy="2852737"/>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rgbClr val="58BCBB"/>
              </a:buClr>
              <a:buSzPts val="5000"/>
              <a:buFont typeface="Arial"/>
              <a:buNone/>
            </a:pPr>
            <a:r>
              <a:rPr lang="en-US" sz="5000" dirty="0">
                <a:solidFill>
                  <a:schemeClr val="tx2"/>
                </a:solidFill>
                <a:latin typeface="Arial"/>
                <a:ea typeface="Arial"/>
                <a:cs typeface="Arial"/>
                <a:sym typeface="Arial"/>
              </a:rPr>
              <a:t>Arriving at a Fair &amp; Reasonable Price</a:t>
            </a:r>
            <a:endParaRPr dirty="0">
              <a:solidFill>
                <a:schemeClr val="tx2"/>
              </a:solidFill>
            </a:endParaRPr>
          </a:p>
        </p:txBody>
      </p:sp>
      <p:sp>
        <p:nvSpPr>
          <p:cNvPr id="152" name="Google Shape;152;p13"/>
          <p:cNvSpPr txBox="1"/>
          <p:nvPr/>
        </p:nvSpPr>
        <p:spPr>
          <a:xfrm>
            <a:off x="838200" y="3932583"/>
            <a:ext cx="10515600" cy="1761065"/>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1F3864"/>
              </a:buClr>
              <a:buSzPts val="2400"/>
              <a:buFont typeface="Arial"/>
              <a:buNone/>
            </a:pPr>
            <a:r>
              <a:rPr lang="en-US" sz="2400" dirty="0">
                <a:solidFill>
                  <a:srgbClr val="1F3864"/>
                </a:solidFill>
                <a:latin typeface="Arial"/>
                <a:ea typeface="Arial"/>
                <a:cs typeface="Arial"/>
                <a:sym typeface="Arial"/>
              </a:rPr>
              <a:t>Lessons learned and best practices to determine a fair and reasonable price</a:t>
            </a:r>
            <a:endParaRPr dirty="0"/>
          </a:p>
        </p:txBody>
      </p:sp>
      <p:cxnSp>
        <p:nvCxnSpPr>
          <p:cNvPr id="153" name="Google Shape;153;p13"/>
          <p:cNvCxnSpPr/>
          <p:nvPr/>
        </p:nvCxnSpPr>
        <p:spPr>
          <a:xfrm>
            <a:off x="907868" y="3837952"/>
            <a:ext cx="10515600" cy="0"/>
          </a:xfrm>
          <a:prstGeom prst="straightConnector1">
            <a:avLst/>
          </a:prstGeom>
          <a:ln>
            <a:headEnd type="none" w="sm" len="sm"/>
            <a:tailEnd type="none" w="sm" len="sm"/>
          </a:ln>
        </p:spPr>
        <p:style>
          <a:lnRef idx="1">
            <a:schemeClr val="accent4"/>
          </a:lnRef>
          <a:fillRef idx="0">
            <a:schemeClr val="accent4"/>
          </a:fillRef>
          <a:effectRef idx="0">
            <a:schemeClr val="accent4"/>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14"/>
          <p:cNvSpPr txBox="1">
            <a:spLocks noGrp="1"/>
          </p:cNvSpPr>
          <p:nvPr>
            <p:ph type="ctrTitle"/>
          </p:nvPr>
        </p:nvSpPr>
        <p:spPr>
          <a:xfrm>
            <a:off x="566057" y="624940"/>
            <a:ext cx="10891935" cy="824415"/>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58BCBB"/>
              </a:buClr>
              <a:buSzPct val="100000"/>
              <a:buFont typeface="Arial"/>
              <a:buNone/>
            </a:pPr>
            <a:r>
              <a:rPr lang="en-US" dirty="0">
                <a:solidFill>
                  <a:schemeClr val="tx2"/>
                </a:solidFill>
                <a:latin typeface="Arial"/>
                <a:ea typeface="Arial"/>
                <a:cs typeface="Arial"/>
                <a:sym typeface="Arial"/>
              </a:rPr>
              <a:t>Team Alignment</a:t>
            </a:r>
            <a:endParaRPr dirty="0">
              <a:solidFill>
                <a:schemeClr val="tx2"/>
              </a:solidFill>
            </a:endParaRPr>
          </a:p>
        </p:txBody>
      </p:sp>
      <p:sp>
        <p:nvSpPr>
          <p:cNvPr id="160" name="Google Shape;160;p14"/>
          <p:cNvSpPr txBox="1">
            <a:spLocks noGrp="1"/>
          </p:cNvSpPr>
          <p:nvPr>
            <p:ph type="subTitle" idx="1"/>
          </p:nvPr>
        </p:nvSpPr>
        <p:spPr>
          <a:xfrm>
            <a:off x="566058" y="1801848"/>
            <a:ext cx="4833256" cy="3910975"/>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1000"/>
              </a:spcBef>
              <a:spcAft>
                <a:spcPts val="0"/>
              </a:spcAft>
              <a:buClr>
                <a:srgbClr val="1F3864"/>
              </a:buClr>
              <a:buSzPts val="2800"/>
              <a:buFont typeface="Arial"/>
              <a:buChar char="•"/>
            </a:pPr>
            <a:r>
              <a:rPr lang="en-US" sz="2800" dirty="0">
                <a:latin typeface="Arial"/>
                <a:ea typeface="Arial"/>
                <a:cs typeface="Arial"/>
                <a:sym typeface="Arial"/>
              </a:rPr>
              <a:t>Developed various estimate “toolboxes</a:t>
            </a:r>
            <a:r>
              <a:rPr lang="en-US" sz="2800" dirty="0">
                <a:solidFill>
                  <a:srgbClr val="1F3864"/>
                </a:solidFill>
                <a:latin typeface="Arial"/>
                <a:ea typeface="Arial"/>
                <a:cs typeface="Arial"/>
                <a:sym typeface="Arial"/>
              </a:rPr>
              <a:t>” </a:t>
            </a:r>
            <a:endParaRPr dirty="0"/>
          </a:p>
          <a:p>
            <a:pPr marL="342900" lvl="0" indent="-342900" algn="l" rtl="0">
              <a:lnSpc>
                <a:spcPct val="90000"/>
              </a:lnSpc>
              <a:spcBef>
                <a:spcPts val="1000"/>
              </a:spcBef>
              <a:spcAft>
                <a:spcPts val="0"/>
              </a:spcAft>
              <a:buClr>
                <a:srgbClr val="1F3864"/>
              </a:buClr>
              <a:buSzPts val="2800"/>
              <a:buFont typeface="Arial"/>
              <a:buChar char="•"/>
            </a:pPr>
            <a:r>
              <a:rPr lang="en-US" sz="2800" dirty="0">
                <a:solidFill>
                  <a:srgbClr val="1F3864"/>
                </a:solidFill>
                <a:latin typeface="Arial"/>
                <a:ea typeface="Arial"/>
                <a:cs typeface="Arial"/>
                <a:sym typeface="Arial"/>
              </a:rPr>
              <a:t>Co-located </a:t>
            </a:r>
            <a:r>
              <a:rPr lang="en-US" sz="2800" dirty="0">
                <a:latin typeface="Arial"/>
                <a:ea typeface="Arial"/>
                <a:cs typeface="Arial"/>
                <a:sym typeface="Arial"/>
              </a:rPr>
              <a:t>as a</a:t>
            </a:r>
            <a:r>
              <a:rPr lang="en-US" sz="2800" dirty="0">
                <a:solidFill>
                  <a:srgbClr val="1F3864"/>
                </a:solidFill>
                <a:latin typeface="Arial"/>
                <a:ea typeface="Arial"/>
                <a:cs typeface="Arial"/>
                <a:sym typeface="Arial"/>
              </a:rPr>
              <a:t> project team </a:t>
            </a:r>
            <a:endParaRPr dirty="0"/>
          </a:p>
          <a:p>
            <a:pPr marL="342900" lvl="0" indent="-342900" algn="l" rtl="0">
              <a:lnSpc>
                <a:spcPct val="90000"/>
              </a:lnSpc>
              <a:spcBef>
                <a:spcPts val="1000"/>
              </a:spcBef>
              <a:spcAft>
                <a:spcPts val="0"/>
              </a:spcAft>
              <a:buClr>
                <a:srgbClr val="1F3864"/>
              </a:buClr>
              <a:buSzPts val="2800"/>
              <a:buFont typeface="Arial"/>
              <a:buChar char="•"/>
            </a:pPr>
            <a:r>
              <a:rPr lang="en-US" sz="2800" dirty="0">
                <a:latin typeface="Arial"/>
                <a:ea typeface="Arial"/>
                <a:cs typeface="Arial"/>
                <a:sym typeface="Arial"/>
              </a:rPr>
              <a:t>Administered a robust and transparent </a:t>
            </a:r>
            <a:r>
              <a:rPr lang="en-US" sz="2800" dirty="0">
                <a:solidFill>
                  <a:srgbClr val="1F3864"/>
                </a:solidFill>
                <a:latin typeface="Arial"/>
                <a:ea typeface="Arial"/>
                <a:cs typeface="Arial"/>
                <a:sym typeface="Arial"/>
              </a:rPr>
              <a:t>RFI process</a:t>
            </a:r>
            <a:endParaRPr dirty="0"/>
          </a:p>
        </p:txBody>
      </p:sp>
      <p:pic>
        <p:nvPicPr>
          <p:cNvPr id="161" name="Google Shape;161;p14"/>
          <p:cNvPicPr preferRelativeResize="0"/>
          <p:nvPr/>
        </p:nvPicPr>
        <p:blipFill rotWithShape="1">
          <a:blip r:embed="rId3">
            <a:alphaModFix/>
          </a:blip>
          <a:srcRect/>
          <a:stretch/>
        </p:blipFill>
        <p:spPr>
          <a:xfrm>
            <a:off x="5151107" y="1665758"/>
            <a:ext cx="6795632" cy="367681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5"/>
          <p:cNvSpPr txBox="1">
            <a:spLocks noGrp="1"/>
          </p:cNvSpPr>
          <p:nvPr>
            <p:ph type="ctrTitle"/>
          </p:nvPr>
        </p:nvSpPr>
        <p:spPr>
          <a:xfrm>
            <a:off x="566057" y="624940"/>
            <a:ext cx="10891935" cy="82441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58BCBB"/>
              </a:buClr>
              <a:buSzPct val="100000"/>
              <a:buFont typeface="Arial"/>
              <a:buNone/>
            </a:pPr>
            <a:r>
              <a:rPr lang="en-US" sz="4800" dirty="0">
                <a:solidFill>
                  <a:schemeClr val="tx2"/>
                </a:solidFill>
                <a:latin typeface="Arial"/>
                <a:ea typeface="Arial"/>
                <a:cs typeface="Arial"/>
                <a:sym typeface="Arial"/>
              </a:rPr>
              <a:t>Stop &amp; Plot, but Continue Design</a:t>
            </a:r>
            <a:endParaRPr sz="4800" dirty="0">
              <a:solidFill>
                <a:schemeClr val="tx2"/>
              </a:solidFill>
            </a:endParaRPr>
          </a:p>
        </p:txBody>
      </p:sp>
      <p:sp>
        <p:nvSpPr>
          <p:cNvPr id="168" name="Google Shape;168;p15"/>
          <p:cNvSpPr txBox="1">
            <a:spLocks noGrp="1"/>
          </p:cNvSpPr>
          <p:nvPr>
            <p:ph type="subTitle" idx="1"/>
          </p:nvPr>
        </p:nvSpPr>
        <p:spPr>
          <a:xfrm>
            <a:off x="566057" y="1854103"/>
            <a:ext cx="10891935" cy="2883360"/>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Clr>
                <a:srgbClr val="1F3864"/>
              </a:buClr>
              <a:buSzPts val="2800"/>
              <a:buFont typeface="Arial"/>
              <a:buChar char="•"/>
            </a:pPr>
            <a:r>
              <a:rPr lang="en-US" sz="2800">
                <a:solidFill>
                  <a:srgbClr val="1F3864"/>
                </a:solidFill>
                <a:latin typeface="Arial"/>
                <a:ea typeface="Arial"/>
                <a:cs typeface="Arial"/>
                <a:sym typeface="Arial"/>
              </a:rPr>
              <a:t>Design ran parallel with the estimate, saving 6 weeks of design “dead time”</a:t>
            </a:r>
            <a:endParaRPr/>
          </a:p>
          <a:p>
            <a:pPr marL="342900" lvl="0" indent="-342900" algn="l" rtl="0">
              <a:lnSpc>
                <a:spcPct val="90000"/>
              </a:lnSpc>
              <a:spcBef>
                <a:spcPts val="1000"/>
              </a:spcBef>
              <a:spcAft>
                <a:spcPts val="0"/>
              </a:spcAft>
              <a:buClr>
                <a:srgbClr val="1F3864"/>
              </a:buClr>
              <a:buSzPts val="2800"/>
              <a:buFont typeface="Arial"/>
              <a:buChar char="•"/>
            </a:pPr>
            <a:r>
              <a:rPr lang="en-US" sz="2800">
                <a:latin typeface="Arial"/>
                <a:ea typeface="Arial"/>
                <a:cs typeface="Arial"/>
                <a:sym typeface="Arial"/>
              </a:rPr>
              <a:t>Tracked design changes while estimate progressed</a:t>
            </a:r>
            <a:endParaRPr/>
          </a:p>
          <a:p>
            <a:pPr marL="342900" lvl="0" indent="-342900" algn="l" rtl="0">
              <a:lnSpc>
                <a:spcPct val="90000"/>
              </a:lnSpc>
              <a:spcBef>
                <a:spcPts val="1000"/>
              </a:spcBef>
              <a:spcAft>
                <a:spcPts val="0"/>
              </a:spcAft>
              <a:buClr>
                <a:srgbClr val="1F3864"/>
              </a:buClr>
              <a:buSzPts val="2800"/>
              <a:buFont typeface="Arial"/>
              <a:buChar char="•"/>
            </a:pPr>
            <a:r>
              <a:rPr lang="en-US" sz="2800">
                <a:solidFill>
                  <a:srgbClr val="1F3864"/>
                </a:solidFill>
                <a:latin typeface="Arial"/>
                <a:ea typeface="Arial"/>
                <a:cs typeface="Arial"/>
                <a:sym typeface="Arial"/>
              </a:rPr>
              <a:t>Balanced multiple schedules and design options</a:t>
            </a:r>
            <a:endParaRPr/>
          </a:p>
          <a:p>
            <a:pPr marL="342900" lvl="0" indent="-342900" algn="l" rtl="0">
              <a:lnSpc>
                <a:spcPct val="90000"/>
              </a:lnSpc>
              <a:spcBef>
                <a:spcPts val="1000"/>
              </a:spcBef>
              <a:spcAft>
                <a:spcPts val="0"/>
              </a:spcAft>
              <a:buClr>
                <a:srgbClr val="1F3864"/>
              </a:buClr>
              <a:buSzPts val="2800"/>
              <a:buFont typeface="Arial"/>
              <a:buChar char="•"/>
            </a:pPr>
            <a:r>
              <a:rPr lang="en-US" sz="2800">
                <a:latin typeface="Arial"/>
                <a:ea typeface="Arial"/>
                <a:cs typeface="Arial"/>
                <a:sym typeface="Arial"/>
              </a:rPr>
              <a:t>Mitigated delays in pricing validation</a:t>
            </a:r>
            <a:endParaRPr sz="2800">
              <a:solidFill>
                <a:srgbClr val="1F3864"/>
              </a:solidFill>
              <a:latin typeface="Arial"/>
              <a:ea typeface="Arial"/>
              <a:cs typeface="Arial"/>
              <a:sym typeface="Arial"/>
            </a:endParaRPr>
          </a:p>
          <a:p>
            <a:pPr marL="342900" lvl="0" indent="-165100" algn="l" rtl="0">
              <a:lnSpc>
                <a:spcPct val="90000"/>
              </a:lnSpc>
              <a:spcBef>
                <a:spcPts val="1000"/>
              </a:spcBef>
              <a:spcAft>
                <a:spcPts val="0"/>
              </a:spcAft>
              <a:buClr>
                <a:srgbClr val="1F3864"/>
              </a:buClr>
              <a:buSzPts val="2800"/>
              <a:buFont typeface="Arial"/>
              <a:buNone/>
            </a:pPr>
            <a:endParaRPr sz="2800">
              <a:solidFill>
                <a:srgbClr val="1F3864"/>
              </a:solidFill>
              <a:latin typeface="Arial"/>
              <a:ea typeface="Arial"/>
              <a:cs typeface="Arial"/>
              <a:sym typeface="Arial"/>
            </a:endParaRPr>
          </a:p>
          <a:p>
            <a:pPr marL="342900" lvl="0" indent="-165100" algn="l" rtl="0">
              <a:lnSpc>
                <a:spcPct val="90000"/>
              </a:lnSpc>
              <a:spcBef>
                <a:spcPts val="1000"/>
              </a:spcBef>
              <a:spcAft>
                <a:spcPts val="0"/>
              </a:spcAft>
              <a:buClr>
                <a:srgbClr val="1F3864"/>
              </a:buClr>
              <a:buSzPts val="2800"/>
              <a:buFont typeface="Arial"/>
              <a:buNone/>
            </a:pPr>
            <a:endParaRPr sz="2800"/>
          </a:p>
        </p:txBody>
      </p:sp>
      <p:pic>
        <p:nvPicPr>
          <p:cNvPr id="169" name="Google Shape;169;p15"/>
          <p:cNvPicPr preferRelativeResize="0"/>
          <p:nvPr/>
        </p:nvPicPr>
        <p:blipFill rotWithShape="1">
          <a:blip r:embed="rId3">
            <a:alphaModFix/>
          </a:blip>
          <a:srcRect/>
          <a:stretch/>
        </p:blipFill>
        <p:spPr>
          <a:xfrm>
            <a:off x="734008" y="4918308"/>
            <a:ext cx="10744200" cy="70453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p16"/>
          <p:cNvPicPr preferRelativeResize="0"/>
          <p:nvPr/>
        </p:nvPicPr>
        <p:blipFill rotWithShape="1">
          <a:blip r:embed="rId3">
            <a:alphaModFix/>
          </a:blip>
          <a:srcRect b="11121"/>
          <a:stretch/>
        </p:blipFill>
        <p:spPr>
          <a:xfrm>
            <a:off x="2554621" y="1344935"/>
            <a:ext cx="8405410" cy="4846316"/>
          </a:xfrm>
          <a:prstGeom prst="rect">
            <a:avLst/>
          </a:prstGeom>
          <a:noFill/>
          <a:ln>
            <a:noFill/>
          </a:ln>
        </p:spPr>
      </p:pic>
      <p:pic>
        <p:nvPicPr>
          <p:cNvPr id="176" name="Google Shape;176;p16"/>
          <p:cNvPicPr preferRelativeResize="0"/>
          <p:nvPr/>
        </p:nvPicPr>
        <p:blipFill rotWithShape="1">
          <a:blip r:embed="rId4">
            <a:alphaModFix/>
          </a:blip>
          <a:srcRect b="5002"/>
          <a:stretch/>
        </p:blipFill>
        <p:spPr>
          <a:xfrm>
            <a:off x="98673" y="2958739"/>
            <a:ext cx="2186421" cy="3232512"/>
          </a:xfrm>
          <a:prstGeom prst="rect">
            <a:avLst/>
          </a:prstGeom>
          <a:noFill/>
          <a:ln>
            <a:noFill/>
          </a:ln>
        </p:spPr>
      </p:pic>
      <p:sp>
        <p:nvSpPr>
          <p:cNvPr id="177" name="Google Shape;177;p16"/>
          <p:cNvSpPr txBox="1">
            <a:spLocks noGrp="1"/>
          </p:cNvSpPr>
          <p:nvPr>
            <p:ph type="ctrTitle"/>
          </p:nvPr>
        </p:nvSpPr>
        <p:spPr>
          <a:xfrm>
            <a:off x="566057" y="624940"/>
            <a:ext cx="10891935" cy="824415"/>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58BCBB"/>
              </a:buClr>
              <a:buSzPct val="100000"/>
              <a:buFont typeface="Arial"/>
              <a:buNone/>
            </a:pPr>
            <a:r>
              <a:rPr lang="en-US" dirty="0">
                <a:solidFill>
                  <a:schemeClr val="tx2"/>
                </a:solidFill>
                <a:latin typeface="Arial"/>
                <a:ea typeface="Arial"/>
                <a:cs typeface="Arial"/>
                <a:sym typeface="Arial"/>
              </a:rPr>
              <a:t>Provisional Sums &amp; Shared Risk</a:t>
            </a:r>
            <a:endParaRPr dirty="0">
              <a:solidFill>
                <a:schemeClr val="tx2"/>
              </a:solidFill>
            </a:endParaRPr>
          </a:p>
        </p:txBody>
      </p:sp>
      <p:sp>
        <p:nvSpPr>
          <p:cNvPr id="178" name="Google Shape;178;p16"/>
          <p:cNvSpPr txBox="1"/>
          <p:nvPr/>
        </p:nvSpPr>
        <p:spPr>
          <a:xfrm rot="-5400000">
            <a:off x="-856147" y="3756176"/>
            <a:ext cx="3125755" cy="394987"/>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rgbClr val="7F7F7F"/>
              </a:buClr>
              <a:buSzPts val="1800"/>
              <a:buFont typeface="Arial"/>
              <a:buNone/>
            </a:pPr>
            <a:r>
              <a:rPr lang="en-US" sz="1800" i="1">
                <a:solidFill>
                  <a:srgbClr val="7F7F7F"/>
                </a:solidFill>
                <a:latin typeface="Arial"/>
                <a:ea typeface="Arial"/>
                <a:cs typeface="Arial"/>
                <a:sym typeface="Arial"/>
              </a:rPr>
              <a:t>Provisional Sums</a:t>
            </a:r>
            <a:endParaRPr sz="1800" i="1">
              <a:solidFill>
                <a:srgbClr val="7F7F7F"/>
              </a:solidFill>
              <a:latin typeface="Arial"/>
              <a:ea typeface="Arial"/>
              <a:cs typeface="Arial"/>
              <a:sym typeface="Arial"/>
            </a:endParaRPr>
          </a:p>
        </p:txBody>
      </p:sp>
      <p:sp>
        <p:nvSpPr>
          <p:cNvPr id="179" name="Google Shape;179;p16"/>
          <p:cNvSpPr txBox="1"/>
          <p:nvPr/>
        </p:nvSpPr>
        <p:spPr>
          <a:xfrm rot="5400000">
            <a:off x="9115722" y="3584539"/>
            <a:ext cx="4210050" cy="738260"/>
          </a:xfrm>
          <a:prstGeom prst="rect">
            <a:avLst/>
          </a:prstGeom>
          <a:noFill/>
          <a:ln>
            <a:noFill/>
          </a:ln>
        </p:spPr>
        <p:txBody>
          <a:bodyPr spcFirstLastPara="1" wrap="square" lIns="91425" tIns="45700" rIns="91425" bIns="45700" anchor="b" anchorCtr="0">
            <a:normAutofit fontScale="97500"/>
          </a:bodyPr>
          <a:lstStyle/>
          <a:p>
            <a:pPr marL="0" marR="0" lvl="0" indent="0" algn="ctr" rtl="0">
              <a:lnSpc>
                <a:spcPct val="90000"/>
              </a:lnSpc>
              <a:spcBef>
                <a:spcPts val="0"/>
              </a:spcBef>
              <a:spcAft>
                <a:spcPts val="0"/>
              </a:spcAft>
              <a:buClr>
                <a:srgbClr val="7F7F7F"/>
              </a:buClr>
              <a:buSzPct val="100000"/>
              <a:buFont typeface="Arial"/>
              <a:buNone/>
            </a:pPr>
            <a:r>
              <a:rPr lang="en-US" sz="1800" i="1">
                <a:solidFill>
                  <a:srgbClr val="7F7F7F"/>
                </a:solidFill>
                <a:latin typeface="Arial"/>
                <a:ea typeface="Arial"/>
                <a:cs typeface="Arial"/>
                <a:sym typeface="Arial"/>
              </a:rPr>
              <a:t>Shared Risk Items</a:t>
            </a:r>
            <a:endParaRPr sz="1800" i="1">
              <a:solidFill>
                <a:srgbClr val="7F7F7F"/>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6A26D51C-BC03-CC4B-93FE-F33FE7A41D17}"/>
              </a:ext>
            </a:extLst>
          </p:cNvPr>
          <p:cNvPicPr>
            <a:picLocks noChangeAspect="1"/>
          </p:cNvPicPr>
          <p:nvPr/>
        </p:nvPicPr>
        <p:blipFill>
          <a:blip r:embed="rId4">
            <a:clrChange>
              <a:clrFrom>
                <a:srgbClr val="FFFFFE"/>
              </a:clrFrom>
              <a:clrTo>
                <a:srgbClr val="FFFFFE">
                  <a:alpha val="0"/>
                </a:srgbClr>
              </a:clrTo>
            </a:clrChange>
          </a:blip>
          <a:stretch>
            <a:fillRect/>
          </a:stretch>
        </p:blipFill>
        <p:spPr>
          <a:xfrm>
            <a:off x="3846624" y="940554"/>
            <a:ext cx="4470400" cy="4495800"/>
          </a:xfrm>
          <a:prstGeom prst="rect">
            <a:avLst/>
          </a:prstGeom>
        </p:spPr>
      </p:pic>
      <p:pic>
        <p:nvPicPr>
          <p:cNvPr id="14" name="Picture 13">
            <a:extLst>
              <a:ext uri="{FF2B5EF4-FFF2-40B4-BE49-F238E27FC236}">
                <a16:creationId xmlns:a16="http://schemas.microsoft.com/office/drawing/2014/main" id="{B795847C-4280-314F-8838-4172862AA244}"/>
              </a:ext>
            </a:extLst>
          </p:cNvPr>
          <p:cNvPicPr>
            <a:picLocks noChangeAspect="1"/>
          </p:cNvPicPr>
          <p:nvPr/>
        </p:nvPicPr>
        <p:blipFill>
          <a:blip r:embed="rId5"/>
          <a:stretch>
            <a:fillRect/>
          </a:stretch>
        </p:blipFill>
        <p:spPr>
          <a:xfrm>
            <a:off x="3920076" y="1840094"/>
            <a:ext cx="4267200" cy="3454400"/>
          </a:xfrm>
          <a:prstGeom prst="rect">
            <a:avLst/>
          </a:prstGeom>
        </p:spPr>
      </p:pic>
      <p:sp>
        <p:nvSpPr>
          <p:cNvPr id="58371" name="Rectangle 3"/>
          <p:cNvSpPr>
            <a:spLocks noGrp="1" noChangeArrowheads="1"/>
          </p:cNvSpPr>
          <p:nvPr>
            <p:ph type="title"/>
          </p:nvPr>
        </p:nvSpPr>
        <p:spPr/>
        <p:txBody>
          <a:bodyPr/>
          <a:lstStyle/>
          <a:p>
            <a:r>
              <a:rPr lang="en-US" spc="600" dirty="0">
                <a:solidFill>
                  <a:srgbClr val="FAA338"/>
                </a:solidFill>
                <a:latin typeface="Arial Black" panose="020B0A04020102020204" pitchFamily="34" charset="0"/>
                <a:ea typeface="Roboto" panose="02000000000000000000" pitchFamily="2" charset="0"/>
                <a:cs typeface="Roboto" panose="02000000000000000000" pitchFamily="2" charset="0"/>
              </a:rPr>
              <a:t>Progressive Design-Build (PDB)</a:t>
            </a:r>
          </a:p>
        </p:txBody>
      </p:sp>
      <p:sp>
        <p:nvSpPr>
          <p:cNvPr id="58372" name="Rectangle 4"/>
          <p:cNvSpPr>
            <a:spLocks noGrp="1" noChangeArrowheads="1"/>
          </p:cNvSpPr>
          <p:nvPr>
            <p:ph type="body" idx="4294967295"/>
          </p:nvPr>
        </p:nvSpPr>
        <p:spPr>
          <a:xfrm>
            <a:off x="8518525" y="1436688"/>
            <a:ext cx="3673475" cy="4902200"/>
          </a:xfrm>
          <a:prstGeom prst="rect">
            <a:avLst/>
          </a:prstGeom>
        </p:spPr>
        <p:txBody>
          <a:bodyPr>
            <a:noAutofit/>
          </a:bodyPr>
          <a:lstStyle/>
          <a:p>
            <a:pPr marL="173038" indent="-173038">
              <a:lnSpc>
                <a:spcPts val="2200"/>
              </a:lnSpc>
            </a:pPr>
            <a:r>
              <a:rPr lang="en-US" sz="2000" dirty="0">
                <a:solidFill>
                  <a:schemeClr val="bg1">
                    <a:lumMod val="50000"/>
                  </a:schemeClr>
                </a:solidFill>
                <a:latin typeface="Microsoft New Tai Lue" charset="0"/>
                <a:ea typeface="Microsoft New Tai Lue" charset="0"/>
                <a:cs typeface="Microsoft New Tai Lue" charset="0"/>
              </a:rPr>
              <a:t>Concurrent activities reduce schedule – construction can start before design is complete</a:t>
            </a:r>
          </a:p>
          <a:p>
            <a:pPr marL="173038" indent="-173038">
              <a:lnSpc>
                <a:spcPts val="2200"/>
              </a:lnSpc>
            </a:pPr>
            <a:r>
              <a:rPr lang="en-US" sz="2000" dirty="0">
                <a:solidFill>
                  <a:schemeClr val="bg1">
                    <a:lumMod val="50000"/>
                  </a:schemeClr>
                </a:solidFill>
                <a:latin typeface="Microsoft New Tai Lue" charset="0"/>
                <a:ea typeface="Microsoft New Tai Lue" charset="0"/>
                <a:cs typeface="Microsoft New Tai Lue" charset="0"/>
              </a:rPr>
              <a:t>“Design to budget” via design and estimate iteration</a:t>
            </a:r>
          </a:p>
          <a:p>
            <a:pPr marL="173038" indent="-173038">
              <a:lnSpc>
                <a:spcPts val="2200"/>
              </a:lnSpc>
            </a:pPr>
            <a:r>
              <a:rPr lang="en-US" sz="2000" dirty="0">
                <a:solidFill>
                  <a:schemeClr val="bg1">
                    <a:lumMod val="50000"/>
                  </a:schemeClr>
                </a:solidFill>
                <a:latin typeface="Microsoft New Tai Lue" charset="0"/>
                <a:ea typeface="Microsoft New Tai Lue" charset="0"/>
                <a:cs typeface="Microsoft New Tai Lue" charset="0"/>
              </a:rPr>
              <a:t>GMP, Lump Sum, and </a:t>
            </a:r>
            <a:br>
              <a:rPr lang="en-US" sz="2000" dirty="0">
                <a:solidFill>
                  <a:schemeClr val="bg1">
                    <a:lumMod val="50000"/>
                  </a:schemeClr>
                </a:solidFill>
                <a:latin typeface="Microsoft New Tai Lue" charset="0"/>
                <a:ea typeface="Microsoft New Tai Lue" charset="0"/>
                <a:cs typeface="Microsoft New Tai Lue" charset="0"/>
              </a:rPr>
            </a:br>
            <a:r>
              <a:rPr lang="en-US" sz="2000" dirty="0">
                <a:solidFill>
                  <a:schemeClr val="bg1">
                    <a:lumMod val="50000"/>
                  </a:schemeClr>
                </a:solidFill>
                <a:latin typeface="Microsoft New Tai Lue" charset="0"/>
                <a:ea typeface="Microsoft New Tai Lue" charset="0"/>
                <a:cs typeface="Microsoft New Tai Lue" charset="0"/>
              </a:rPr>
              <a:t>Shared Savings options </a:t>
            </a:r>
          </a:p>
        </p:txBody>
      </p:sp>
      <p:pic>
        <p:nvPicPr>
          <p:cNvPr id="3" name="Picture 2">
            <a:extLst>
              <a:ext uri="{FF2B5EF4-FFF2-40B4-BE49-F238E27FC236}">
                <a16:creationId xmlns:a16="http://schemas.microsoft.com/office/drawing/2014/main" id="{92F049A4-2683-D64E-AEFB-6CB0604FB2AB}"/>
              </a:ext>
            </a:extLst>
          </p:cNvPr>
          <p:cNvPicPr>
            <a:picLocks noChangeAspect="1"/>
          </p:cNvPicPr>
          <p:nvPr/>
        </p:nvPicPr>
        <p:blipFill rotWithShape="1">
          <a:blip r:embed="rId6"/>
          <a:srcRect r="10157"/>
          <a:stretch/>
        </p:blipFill>
        <p:spPr>
          <a:xfrm>
            <a:off x="4366547" y="1013059"/>
            <a:ext cx="3035076" cy="1524000"/>
          </a:xfrm>
          <a:prstGeom prst="rect">
            <a:avLst/>
          </a:prstGeom>
        </p:spPr>
      </p:pic>
      <p:pic>
        <p:nvPicPr>
          <p:cNvPr id="5" name="Picture 4">
            <a:extLst>
              <a:ext uri="{FF2B5EF4-FFF2-40B4-BE49-F238E27FC236}">
                <a16:creationId xmlns:a16="http://schemas.microsoft.com/office/drawing/2014/main" id="{7F0B5990-D91C-6745-8491-B2DC498569C2}"/>
              </a:ext>
            </a:extLst>
          </p:cNvPr>
          <p:cNvPicPr>
            <a:picLocks noChangeAspect="1"/>
          </p:cNvPicPr>
          <p:nvPr/>
        </p:nvPicPr>
        <p:blipFill>
          <a:blip r:embed="rId7"/>
          <a:stretch>
            <a:fillRect/>
          </a:stretch>
        </p:blipFill>
        <p:spPr>
          <a:xfrm>
            <a:off x="6560803" y="1400382"/>
            <a:ext cx="1346200" cy="965200"/>
          </a:xfrm>
          <a:prstGeom prst="rect">
            <a:avLst/>
          </a:prstGeom>
        </p:spPr>
      </p:pic>
      <p:pic>
        <p:nvPicPr>
          <p:cNvPr id="16" name="Picture 15">
            <a:extLst>
              <a:ext uri="{FF2B5EF4-FFF2-40B4-BE49-F238E27FC236}">
                <a16:creationId xmlns:a16="http://schemas.microsoft.com/office/drawing/2014/main" id="{6AC5BB7F-8005-264B-AEC2-9E1169AF076E}"/>
              </a:ext>
            </a:extLst>
          </p:cNvPr>
          <p:cNvPicPr>
            <a:picLocks noChangeAspect="1"/>
          </p:cNvPicPr>
          <p:nvPr/>
        </p:nvPicPr>
        <p:blipFill>
          <a:blip r:embed="rId8"/>
          <a:stretch>
            <a:fillRect/>
          </a:stretch>
        </p:blipFill>
        <p:spPr>
          <a:xfrm>
            <a:off x="7634691" y="2266169"/>
            <a:ext cx="279400" cy="508000"/>
          </a:xfrm>
          <a:prstGeom prst="rect">
            <a:avLst/>
          </a:prstGeom>
        </p:spPr>
      </p:pic>
      <p:pic>
        <p:nvPicPr>
          <p:cNvPr id="35" name="Picture 34">
            <a:extLst>
              <a:ext uri="{FF2B5EF4-FFF2-40B4-BE49-F238E27FC236}">
                <a16:creationId xmlns:a16="http://schemas.microsoft.com/office/drawing/2014/main" id="{78FDA205-6000-ED47-BDD8-C3AF121E0E5D}"/>
              </a:ext>
            </a:extLst>
          </p:cNvPr>
          <p:cNvPicPr>
            <a:picLocks noChangeAspect="1"/>
          </p:cNvPicPr>
          <p:nvPr/>
        </p:nvPicPr>
        <p:blipFill>
          <a:blip r:embed="rId8"/>
          <a:stretch>
            <a:fillRect/>
          </a:stretch>
        </p:blipFill>
        <p:spPr>
          <a:xfrm>
            <a:off x="7953718" y="1718352"/>
            <a:ext cx="558800" cy="1016000"/>
          </a:xfrm>
          <a:prstGeom prst="rect">
            <a:avLst/>
          </a:prstGeom>
        </p:spPr>
      </p:pic>
      <p:sp>
        <p:nvSpPr>
          <p:cNvPr id="2" name="Text Box 16">
            <a:extLst>
              <a:ext uri="{FF2B5EF4-FFF2-40B4-BE49-F238E27FC236}">
                <a16:creationId xmlns:a16="http://schemas.microsoft.com/office/drawing/2014/main" id="{C307EA13-976A-752D-A189-104F7175A0AE}"/>
              </a:ext>
            </a:extLst>
          </p:cNvPr>
          <p:cNvSpPr txBox="1">
            <a:spLocks noChangeArrowheads="1"/>
          </p:cNvSpPr>
          <p:nvPr/>
        </p:nvSpPr>
        <p:spPr bwMode="auto">
          <a:xfrm>
            <a:off x="313665" y="1363050"/>
            <a:ext cx="3529956" cy="4131900"/>
          </a:xfrm>
          <a:prstGeom prst="rect">
            <a:avLst/>
          </a:prstGeom>
          <a:noFill/>
          <a:ln w="9525">
            <a:noFill/>
            <a:miter lim="800000"/>
            <a:headEnd/>
            <a:tailEnd/>
          </a:ln>
          <a:effectLst/>
        </p:spPr>
        <p:txBody>
          <a:bodyPr wrap="square">
            <a:spAutoFit/>
          </a:bodyPr>
          <a:lstStyle/>
          <a:p>
            <a:pPr marL="285750" indent="-285750">
              <a:lnSpc>
                <a:spcPts val="2100"/>
              </a:lnSpc>
              <a:buFont typeface="Arial" panose="020B0604020202020204" pitchFamily="34" charset="0"/>
              <a:buChar char="•"/>
            </a:pPr>
            <a:r>
              <a:rPr lang="en-US" sz="2400" dirty="0">
                <a:solidFill>
                  <a:schemeClr val="bg1">
                    <a:lumMod val="50000"/>
                  </a:schemeClr>
                </a:solidFill>
                <a:cs typeface="Hind" panose="02000000000000000000" pitchFamily="2" charset="0"/>
              </a:rPr>
              <a:t>A single entity or purpose-built team to deliver both Design and Construction via a single contract.</a:t>
            </a:r>
          </a:p>
          <a:p>
            <a:pPr marL="285750" indent="-285750">
              <a:lnSpc>
                <a:spcPts val="2100"/>
              </a:lnSpc>
              <a:buFont typeface="Arial" panose="020B0604020202020204" pitchFamily="34" charset="0"/>
              <a:buChar char="•"/>
            </a:pPr>
            <a:endParaRPr lang="en-US" sz="2400" dirty="0">
              <a:solidFill>
                <a:schemeClr val="bg1">
                  <a:lumMod val="50000"/>
                </a:schemeClr>
              </a:solidFill>
              <a:cs typeface="Hind" panose="02000000000000000000" pitchFamily="2" charset="0"/>
            </a:endParaRPr>
          </a:p>
          <a:p>
            <a:pPr marL="285750" indent="-285750">
              <a:lnSpc>
                <a:spcPts val="2100"/>
              </a:lnSpc>
              <a:buFont typeface="Arial" panose="020B0604020202020204" pitchFamily="34" charset="0"/>
              <a:buChar char="•"/>
            </a:pPr>
            <a:r>
              <a:rPr lang="en-US" sz="2400" dirty="0">
                <a:solidFill>
                  <a:schemeClr val="bg1">
                    <a:lumMod val="50000"/>
                  </a:schemeClr>
                </a:solidFill>
                <a:cs typeface="Hind" panose="02000000000000000000" pitchFamily="2" charset="0"/>
              </a:rPr>
              <a:t>Design detail and construction estimate is developed progressively.</a:t>
            </a:r>
          </a:p>
          <a:p>
            <a:pPr marL="285750" indent="-285750">
              <a:lnSpc>
                <a:spcPts val="2100"/>
              </a:lnSpc>
              <a:buFont typeface="Arial" panose="020B0604020202020204" pitchFamily="34" charset="0"/>
              <a:buChar char="•"/>
            </a:pPr>
            <a:endParaRPr lang="en-US" sz="2400" dirty="0">
              <a:solidFill>
                <a:schemeClr val="bg1">
                  <a:lumMod val="50000"/>
                </a:schemeClr>
              </a:solidFill>
              <a:cs typeface="Hind" panose="02000000000000000000" pitchFamily="2" charset="0"/>
            </a:endParaRPr>
          </a:p>
          <a:p>
            <a:pPr marL="285750" indent="-285750">
              <a:lnSpc>
                <a:spcPts val="2100"/>
              </a:lnSpc>
              <a:buFont typeface="Arial" panose="020B0604020202020204" pitchFamily="34" charset="0"/>
              <a:buChar char="•"/>
            </a:pPr>
            <a:r>
              <a:rPr lang="en-US" sz="2400" dirty="0">
                <a:solidFill>
                  <a:schemeClr val="bg1">
                    <a:lumMod val="50000"/>
                  </a:schemeClr>
                </a:solidFill>
                <a:cs typeface="Hind" panose="02000000000000000000" pitchFamily="2" charset="0"/>
              </a:rPr>
              <a:t>Construction starts after mutual agreement on price.</a:t>
            </a:r>
          </a:p>
          <a:p>
            <a:pPr>
              <a:lnSpc>
                <a:spcPts val="2100"/>
              </a:lnSpc>
            </a:pPr>
            <a:endParaRPr lang="en-US" dirty="0">
              <a:solidFill>
                <a:schemeClr val="tx1">
                  <a:lumMod val="50000"/>
                  <a:lumOff val="50000"/>
                </a:schemeClr>
              </a:solidFill>
              <a:latin typeface="+mj-lt"/>
              <a:cs typeface="Hind" panose="02000000000000000000" pitchFamily="2" charset="0"/>
            </a:endParaRPr>
          </a:p>
          <a:p>
            <a:pPr>
              <a:lnSpc>
                <a:spcPts val="2100"/>
              </a:lnSpc>
            </a:pPr>
            <a:endParaRPr lang="en-US" dirty="0">
              <a:solidFill>
                <a:schemeClr val="tx1">
                  <a:lumMod val="50000"/>
                  <a:lumOff val="50000"/>
                </a:schemeClr>
              </a:solidFill>
              <a:latin typeface="+mj-lt"/>
              <a:cs typeface="Hind" panose="02000000000000000000" pitchFamily="2" charset="0"/>
            </a:endParaRPr>
          </a:p>
        </p:txBody>
      </p:sp>
    </p:spTree>
    <p:custDataLst>
      <p:tags r:id="rId1"/>
    </p:custDataLst>
    <p:extLst>
      <p:ext uri="{BB962C8B-B14F-4D97-AF65-F5344CB8AC3E}">
        <p14:creationId xmlns:p14="http://schemas.microsoft.com/office/powerpoint/2010/main" val="645247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19"/>
          <p:cNvSpPr txBox="1"/>
          <p:nvPr/>
        </p:nvSpPr>
        <p:spPr>
          <a:xfrm>
            <a:off x="838200" y="903493"/>
            <a:ext cx="10515600" cy="2852737"/>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rgbClr val="58BCBB"/>
              </a:buClr>
              <a:buSzPts val="5000"/>
              <a:buFont typeface="Arial"/>
              <a:buNone/>
            </a:pPr>
            <a:r>
              <a:rPr lang="en-US" sz="5000" dirty="0">
                <a:solidFill>
                  <a:schemeClr val="tx2"/>
                </a:solidFill>
                <a:latin typeface="Arial"/>
                <a:ea typeface="Arial"/>
                <a:cs typeface="Arial"/>
                <a:sym typeface="Arial"/>
              </a:rPr>
              <a:t>Tailoring Risk Allocation &amp; Customizing Contract Terms</a:t>
            </a:r>
            <a:endParaRPr dirty="0">
              <a:solidFill>
                <a:schemeClr val="tx2"/>
              </a:solidFill>
            </a:endParaRPr>
          </a:p>
        </p:txBody>
      </p:sp>
      <p:sp>
        <p:nvSpPr>
          <p:cNvPr id="198" name="Google Shape;198;p19"/>
          <p:cNvSpPr txBox="1"/>
          <p:nvPr/>
        </p:nvSpPr>
        <p:spPr>
          <a:xfrm>
            <a:off x="838200" y="3962400"/>
            <a:ext cx="10515600" cy="1761065"/>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1F3864"/>
              </a:buClr>
              <a:buSzPts val="2400"/>
              <a:buFont typeface="Arial"/>
              <a:buNone/>
            </a:pPr>
            <a:r>
              <a:rPr lang="en-US" sz="2400">
                <a:solidFill>
                  <a:srgbClr val="1F3864"/>
                </a:solidFill>
                <a:latin typeface="Arial"/>
                <a:ea typeface="Arial"/>
                <a:cs typeface="Arial"/>
                <a:sym typeface="Arial"/>
              </a:rPr>
              <a:t>Mitigating third-party constraints, overcoming budget shortfalls, and transferring risk to those best positioned to resolve</a:t>
            </a:r>
            <a:endParaRPr/>
          </a:p>
        </p:txBody>
      </p:sp>
      <p:cxnSp>
        <p:nvCxnSpPr>
          <p:cNvPr id="199" name="Google Shape;199;p19"/>
          <p:cNvCxnSpPr/>
          <p:nvPr/>
        </p:nvCxnSpPr>
        <p:spPr>
          <a:xfrm>
            <a:off x="907868" y="3837952"/>
            <a:ext cx="10515600" cy="0"/>
          </a:xfrm>
          <a:prstGeom prst="straightConnector1">
            <a:avLst/>
          </a:prstGeom>
          <a:ln>
            <a:headEnd type="none" w="sm" len="sm"/>
            <a:tailEnd type="none" w="sm" len="sm"/>
          </a:ln>
        </p:spPr>
        <p:style>
          <a:lnRef idx="1">
            <a:schemeClr val="accent4"/>
          </a:lnRef>
          <a:fillRef idx="0">
            <a:schemeClr val="accent4"/>
          </a:fillRef>
          <a:effectRef idx="0">
            <a:schemeClr val="accent4"/>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20"/>
          <p:cNvSpPr txBox="1">
            <a:spLocks noGrp="1"/>
          </p:cNvSpPr>
          <p:nvPr>
            <p:ph type="ctrTitle"/>
          </p:nvPr>
        </p:nvSpPr>
        <p:spPr>
          <a:xfrm>
            <a:off x="566057" y="624940"/>
            <a:ext cx="10891935" cy="824415"/>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58BCBB"/>
              </a:buClr>
              <a:buSzPct val="100000"/>
              <a:buFont typeface="Arial"/>
              <a:buNone/>
            </a:pPr>
            <a:r>
              <a:rPr lang="en-US" dirty="0">
                <a:solidFill>
                  <a:schemeClr val="tx2"/>
                </a:solidFill>
                <a:latin typeface="Arial"/>
                <a:ea typeface="Arial"/>
                <a:cs typeface="Arial"/>
                <a:sym typeface="Arial"/>
              </a:rPr>
              <a:t>Developing Technical Provisions</a:t>
            </a:r>
            <a:endParaRPr dirty="0">
              <a:solidFill>
                <a:schemeClr val="tx2"/>
              </a:solidFill>
            </a:endParaRPr>
          </a:p>
        </p:txBody>
      </p:sp>
      <p:sp>
        <p:nvSpPr>
          <p:cNvPr id="205" name="Google Shape;205;p20"/>
          <p:cNvSpPr txBox="1">
            <a:spLocks noGrp="1"/>
          </p:cNvSpPr>
          <p:nvPr>
            <p:ph type="subTitle" idx="1"/>
          </p:nvPr>
        </p:nvSpPr>
        <p:spPr>
          <a:xfrm>
            <a:off x="566058" y="1926600"/>
            <a:ext cx="3483428" cy="3789290"/>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Clr>
                <a:srgbClr val="58BCBB"/>
              </a:buClr>
              <a:buSzPts val="2800"/>
              <a:buFont typeface="Arial"/>
              <a:buChar char="•"/>
            </a:pPr>
            <a:r>
              <a:rPr lang="en-US" sz="2800" b="1">
                <a:solidFill>
                  <a:srgbClr val="58BCBB"/>
                </a:solidFill>
                <a:latin typeface="Arial"/>
                <a:ea typeface="Arial"/>
                <a:cs typeface="Arial"/>
                <a:sym typeface="Arial"/>
              </a:rPr>
              <a:t>PDB: </a:t>
            </a:r>
            <a:r>
              <a:rPr lang="en-US" sz="2800">
                <a:solidFill>
                  <a:srgbClr val="1F3864"/>
                </a:solidFill>
                <a:latin typeface="Arial"/>
                <a:ea typeface="Arial"/>
                <a:cs typeface="Arial"/>
                <a:sym typeface="Arial"/>
              </a:rPr>
              <a:t>Contractor helping to develop </a:t>
            </a:r>
            <a:r>
              <a:rPr lang="en-US" sz="2800">
                <a:latin typeface="Arial"/>
                <a:ea typeface="Arial"/>
                <a:cs typeface="Arial"/>
                <a:sym typeface="Arial"/>
              </a:rPr>
              <a:t>the </a:t>
            </a:r>
            <a:r>
              <a:rPr lang="en-US" sz="2800">
                <a:solidFill>
                  <a:srgbClr val="1F3864"/>
                </a:solidFill>
                <a:latin typeface="Arial"/>
                <a:ea typeface="Arial"/>
                <a:cs typeface="Arial"/>
                <a:sym typeface="Arial"/>
              </a:rPr>
              <a:t>provisions</a:t>
            </a:r>
            <a:endParaRPr/>
          </a:p>
        </p:txBody>
      </p:sp>
      <p:sp>
        <p:nvSpPr>
          <p:cNvPr id="206" name="Google Shape;206;p20"/>
          <p:cNvSpPr txBox="1"/>
          <p:nvPr/>
        </p:nvSpPr>
        <p:spPr>
          <a:xfrm>
            <a:off x="566058" y="4298823"/>
            <a:ext cx="3962400" cy="1574897"/>
          </a:xfrm>
          <a:prstGeom prst="rect">
            <a:avLst/>
          </a:prstGeom>
          <a:noFill/>
          <a:ln>
            <a:noFill/>
          </a:ln>
        </p:spPr>
        <p:txBody>
          <a:bodyPr spcFirstLastPara="1" wrap="square" lIns="91425" tIns="45700" rIns="91425" bIns="45700" anchor="t" anchorCtr="0">
            <a:normAutofit/>
          </a:bodyPr>
          <a:lstStyle/>
          <a:p>
            <a:pPr marL="342900" marR="0" lvl="0" indent="-342900" algn="l" rtl="0">
              <a:lnSpc>
                <a:spcPct val="90000"/>
              </a:lnSpc>
              <a:spcBef>
                <a:spcPts val="0"/>
              </a:spcBef>
              <a:spcAft>
                <a:spcPts val="0"/>
              </a:spcAft>
              <a:buClr>
                <a:srgbClr val="58BCBB"/>
              </a:buClr>
              <a:buSzPts val="2800"/>
              <a:buFont typeface="Arial"/>
              <a:buChar char="•"/>
            </a:pPr>
            <a:r>
              <a:rPr lang="en-US" sz="2800" b="1">
                <a:solidFill>
                  <a:srgbClr val="58BCBB"/>
                </a:solidFill>
                <a:latin typeface="Arial"/>
                <a:ea typeface="Arial"/>
                <a:cs typeface="Arial"/>
                <a:sym typeface="Arial"/>
              </a:rPr>
              <a:t>DB: </a:t>
            </a:r>
            <a:r>
              <a:rPr lang="en-US" sz="2800">
                <a:solidFill>
                  <a:srgbClr val="1F3864"/>
                </a:solidFill>
                <a:latin typeface="Arial"/>
                <a:ea typeface="Arial"/>
                <a:cs typeface="Arial"/>
                <a:sym typeface="Arial"/>
              </a:rPr>
              <a:t>Owner-developed provisions with limited input</a:t>
            </a:r>
            <a:endParaRPr/>
          </a:p>
        </p:txBody>
      </p:sp>
      <p:sp>
        <p:nvSpPr>
          <p:cNvPr id="207" name="Google Shape;207;p20"/>
          <p:cNvSpPr txBox="1"/>
          <p:nvPr/>
        </p:nvSpPr>
        <p:spPr>
          <a:xfrm>
            <a:off x="1983015" y="3429000"/>
            <a:ext cx="1537305" cy="640163"/>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7F7F7F"/>
              </a:buClr>
              <a:buSzPts val="2800"/>
              <a:buFont typeface="Arial"/>
              <a:buNone/>
            </a:pPr>
            <a:r>
              <a:rPr lang="en-US" sz="2800" b="1">
                <a:solidFill>
                  <a:srgbClr val="7F7F7F"/>
                </a:solidFill>
                <a:latin typeface="Arial"/>
                <a:ea typeface="Arial"/>
                <a:cs typeface="Arial"/>
                <a:sym typeface="Arial"/>
              </a:rPr>
              <a:t>Vs. </a:t>
            </a:r>
            <a:endParaRPr sz="2800">
              <a:solidFill>
                <a:srgbClr val="7F7F7F"/>
              </a:solidFill>
              <a:latin typeface="Arial"/>
              <a:ea typeface="Arial"/>
              <a:cs typeface="Arial"/>
              <a:sym typeface="Arial"/>
            </a:endParaRPr>
          </a:p>
        </p:txBody>
      </p:sp>
      <p:pic>
        <p:nvPicPr>
          <p:cNvPr id="208" name="Google Shape;208;p20"/>
          <p:cNvPicPr preferRelativeResize="0"/>
          <p:nvPr/>
        </p:nvPicPr>
        <p:blipFill rotWithShape="1">
          <a:blip r:embed="rId3">
            <a:alphaModFix/>
          </a:blip>
          <a:srcRect/>
          <a:stretch/>
        </p:blipFill>
        <p:spPr>
          <a:xfrm>
            <a:off x="4063604" y="1581191"/>
            <a:ext cx="7752871" cy="4154937"/>
          </a:xfrm>
          <a:prstGeom prst="rect">
            <a:avLst/>
          </a:prstGeom>
          <a:noFill/>
          <a:ln>
            <a:noFill/>
          </a:ln>
        </p:spPr>
      </p:pic>
      <p:pic>
        <p:nvPicPr>
          <p:cNvPr id="209" name="Google Shape;209;p20"/>
          <p:cNvPicPr preferRelativeResize="0"/>
          <p:nvPr/>
        </p:nvPicPr>
        <p:blipFill rotWithShape="1">
          <a:blip r:embed="rId4">
            <a:alphaModFix/>
          </a:blip>
          <a:srcRect/>
          <a:stretch/>
        </p:blipFill>
        <p:spPr>
          <a:xfrm>
            <a:off x="7991205" y="5718328"/>
            <a:ext cx="3466787" cy="29255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21"/>
          <p:cNvSpPr txBox="1">
            <a:spLocks noGrp="1"/>
          </p:cNvSpPr>
          <p:nvPr>
            <p:ph type="ctrTitle"/>
          </p:nvPr>
        </p:nvSpPr>
        <p:spPr>
          <a:xfrm>
            <a:off x="566057" y="624940"/>
            <a:ext cx="10891935" cy="824415"/>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58BCBB"/>
              </a:buClr>
              <a:buSzPct val="100000"/>
              <a:buFont typeface="Arial"/>
              <a:buNone/>
            </a:pPr>
            <a:r>
              <a:rPr lang="en-US" dirty="0">
                <a:solidFill>
                  <a:schemeClr val="tx2"/>
                </a:solidFill>
                <a:latin typeface="Arial"/>
                <a:ea typeface="Arial"/>
                <a:cs typeface="Arial"/>
                <a:sym typeface="Arial"/>
              </a:rPr>
              <a:t>Risk Sharing in Design</a:t>
            </a:r>
            <a:endParaRPr dirty="0">
              <a:solidFill>
                <a:schemeClr val="tx2"/>
              </a:solidFill>
            </a:endParaRPr>
          </a:p>
        </p:txBody>
      </p:sp>
      <p:sp>
        <p:nvSpPr>
          <p:cNvPr id="215" name="Google Shape;215;p21"/>
          <p:cNvSpPr txBox="1">
            <a:spLocks noGrp="1"/>
          </p:cNvSpPr>
          <p:nvPr>
            <p:ph type="subTitle" idx="1"/>
          </p:nvPr>
        </p:nvSpPr>
        <p:spPr>
          <a:xfrm>
            <a:off x="566057" y="1854103"/>
            <a:ext cx="9912221" cy="3767764"/>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Clr>
                <a:srgbClr val="1F3864"/>
              </a:buClr>
              <a:buSzPts val="2800"/>
              <a:buFont typeface="Arial"/>
              <a:buChar char="•"/>
            </a:pPr>
            <a:r>
              <a:rPr lang="en-US" sz="2800" dirty="0">
                <a:solidFill>
                  <a:srgbClr val="1F3864"/>
                </a:solidFill>
                <a:latin typeface="Arial"/>
                <a:ea typeface="Arial"/>
                <a:cs typeface="Arial"/>
                <a:sym typeface="Arial"/>
              </a:rPr>
              <a:t>Collective decision making on needed geotechnical exploration &amp; utility potholing</a:t>
            </a:r>
            <a:endParaRPr dirty="0"/>
          </a:p>
          <a:p>
            <a:pPr marL="342900" lvl="0" indent="-342900" algn="l" rtl="0">
              <a:lnSpc>
                <a:spcPct val="90000"/>
              </a:lnSpc>
              <a:spcBef>
                <a:spcPts val="1000"/>
              </a:spcBef>
              <a:spcAft>
                <a:spcPts val="0"/>
              </a:spcAft>
              <a:buClr>
                <a:srgbClr val="1F3864"/>
              </a:buClr>
              <a:buSzPts val="2800"/>
              <a:buFont typeface="Arial"/>
              <a:buChar char="•"/>
            </a:pPr>
            <a:r>
              <a:rPr lang="en-US" sz="2800" dirty="0">
                <a:solidFill>
                  <a:srgbClr val="1F3864"/>
                </a:solidFill>
                <a:latin typeface="Arial"/>
                <a:ea typeface="Arial"/>
                <a:cs typeface="Arial"/>
                <a:sym typeface="Arial"/>
              </a:rPr>
              <a:t>Collaboratively </a:t>
            </a:r>
            <a:r>
              <a:rPr lang="en-US" sz="2800" dirty="0">
                <a:latin typeface="Arial"/>
                <a:ea typeface="Arial"/>
                <a:cs typeface="Arial"/>
                <a:sym typeface="Arial"/>
              </a:rPr>
              <a:t>developing </a:t>
            </a:r>
            <a:r>
              <a:rPr lang="en-US" sz="2800" dirty="0">
                <a:solidFill>
                  <a:srgbClr val="1F3864"/>
                </a:solidFill>
                <a:latin typeface="Arial"/>
                <a:ea typeface="Arial"/>
                <a:cs typeface="Arial"/>
                <a:sym typeface="Arial"/>
              </a:rPr>
              <a:t>MOT parameters/requirements</a:t>
            </a:r>
            <a:endParaRPr dirty="0"/>
          </a:p>
          <a:p>
            <a:pPr marL="342900" lvl="0" indent="-342900" algn="l" rtl="0">
              <a:lnSpc>
                <a:spcPct val="90000"/>
              </a:lnSpc>
              <a:spcBef>
                <a:spcPts val="1000"/>
              </a:spcBef>
              <a:spcAft>
                <a:spcPts val="0"/>
              </a:spcAft>
              <a:buClr>
                <a:srgbClr val="1F3864"/>
              </a:buClr>
              <a:buSzPts val="2800"/>
              <a:buFont typeface="Arial"/>
              <a:buChar char="•"/>
            </a:pPr>
            <a:r>
              <a:rPr lang="en-US" sz="2800" dirty="0">
                <a:solidFill>
                  <a:srgbClr val="1F3864"/>
                </a:solidFill>
                <a:latin typeface="Arial"/>
                <a:ea typeface="Arial"/>
                <a:cs typeface="Arial"/>
                <a:sym typeface="Arial"/>
              </a:rPr>
              <a:t>Risk implications and transfer of design liability</a:t>
            </a:r>
            <a:endParaRPr dirty="0"/>
          </a:p>
          <a:p>
            <a:pPr marL="342900" lvl="0" indent="-165100" algn="l" rtl="0">
              <a:lnSpc>
                <a:spcPct val="90000"/>
              </a:lnSpc>
              <a:spcBef>
                <a:spcPts val="1000"/>
              </a:spcBef>
              <a:spcAft>
                <a:spcPts val="0"/>
              </a:spcAft>
              <a:buClr>
                <a:srgbClr val="1F3864"/>
              </a:buClr>
              <a:buSzPts val="2800"/>
              <a:buFont typeface="Arial"/>
              <a:buNone/>
            </a:pPr>
            <a:endParaRPr sz="28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23"/>
          <p:cNvSpPr txBox="1">
            <a:spLocks noGrp="1"/>
          </p:cNvSpPr>
          <p:nvPr>
            <p:ph type="ctrTitle"/>
          </p:nvPr>
        </p:nvSpPr>
        <p:spPr>
          <a:xfrm>
            <a:off x="566057" y="624940"/>
            <a:ext cx="10891935" cy="824415"/>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58BCBB"/>
              </a:buClr>
              <a:buSzPct val="100000"/>
              <a:buFont typeface="Arial"/>
              <a:buNone/>
            </a:pPr>
            <a:r>
              <a:rPr lang="en-US" dirty="0">
                <a:solidFill>
                  <a:schemeClr val="tx2"/>
                </a:solidFill>
                <a:latin typeface="Arial"/>
                <a:ea typeface="Arial"/>
                <a:cs typeface="Arial"/>
                <a:sym typeface="Arial"/>
              </a:rPr>
              <a:t>Finalizing Contract Terms</a:t>
            </a:r>
            <a:endParaRPr dirty="0">
              <a:solidFill>
                <a:schemeClr val="tx2"/>
              </a:solidFill>
            </a:endParaRPr>
          </a:p>
        </p:txBody>
      </p:sp>
      <p:sp>
        <p:nvSpPr>
          <p:cNvPr id="231" name="Google Shape;231;p23"/>
          <p:cNvSpPr txBox="1">
            <a:spLocks noGrp="1"/>
          </p:cNvSpPr>
          <p:nvPr>
            <p:ph type="subTitle" idx="1"/>
          </p:nvPr>
        </p:nvSpPr>
        <p:spPr>
          <a:xfrm>
            <a:off x="566057" y="1854103"/>
            <a:ext cx="4213300" cy="3607617"/>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Clr>
                <a:srgbClr val="58BCBB"/>
              </a:buClr>
              <a:buSzPts val="2800"/>
              <a:buFont typeface="Arial"/>
              <a:buChar char="•"/>
            </a:pPr>
            <a:r>
              <a:rPr lang="en-US" sz="2800" b="1">
                <a:solidFill>
                  <a:srgbClr val="58BCBB"/>
                </a:solidFill>
                <a:latin typeface="Arial"/>
                <a:ea typeface="Arial"/>
                <a:cs typeface="Arial"/>
                <a:sym typeface="Arial"/>
              </a:rPr>
              <a:t>PDB: </a:t>
            </a:r>
            <a:r>
              <a:rPr lang="en-US" sz="2800">
                <a:latin typeface="Arial"/>
                <a:ea typeface="Arial"/>
                <a:cs typeface="Arial"/>
                <a:sym typeface="Arial"/>
              </a:rPr>
              <a:t>Shared contractual obligations </a:t>
            </a:r>
            <a:endParaRPr/>
          </a:p>
        </p:txBody>
      </p:sp>
      <p:sp>
        <p:nvSpPr>
          <p:cNvPr id="232" name="Google Shape;232;p23"/>
          <p:cNvSpPr txBox="1"/>
          <p:nvPr/>
        </p:nvSpPr>
        <p:spPr>
          <a:xfrm>
            <a:off x="566057" y="3886823"/>
            <a:ext cx="4615543" cy="1574897"/>
          </a:xfrm>
          <a:prstGeom prst="rect">
            <a:avLst/>
          </a:prstGeom>
          <a:noFill/>
          <a:ln>
            <a:noFill/>
          </a:ln>
        </p:spPr>
        <p:txBody>
          <a:bodyPr spcFirstLastPara="1" wrap="square" lIns="91425" tIns="45700" rIns="91425" bIns="45700" anchor="t" anchorCtr="0">
            <a:normAutofit/>
          </a:bodyPr>
          <a:lstStyle/>
          <a:p>
            <a:pPr marL="342900" marR="0" lvl="0" indent="-342900" algn="l" rtl="0">
              <a:lnSpc>
                <a:spcPct val="90000"/>
              </a:lnSpc>
              <a:spcBef>
                <a:spcPts val="0"/>
              </a:spcBef>
              <a:spcAft>
                <a:spcPts val="0"/>
              </a:spcAft>
              <a:buClr>
                <a:srgbClr val="58BCBB"/>
              </a:buClr>
              <a:buSzPts val="2800"/>
              <a:buFont typeface="Arial"/>
              <a:buChar char="•"/>
            </a:pPr>
            <a:r>
              <a:rPr lang="en-US" sz="2800" b="1">
                <a:solidFill>
                  <a:srgbClr val="58BCBB"/>
                </a:solidFill>
                <a:latin typeface="Arial"/>
                <a:ea typeface="Arial"/>
                <a:cs typeface="Arial"/>
                <a:sym typeface="Arial"/>
              </a:rPr>
              <a:t>DB: </a:t>
            </a:r>
            <a:r>
              <a:rPr lang="en-US" sz="2800">
                <a:solidFill>
                  <a:srgbClr val="1F3864"/>
                </a:solidFill>
                <a:latin typeface="Arial"/>
                <a:ea typeface="Arial"/>
                <a:cs typeface="Arial"/>
                <a:sym typeface="Arial"/>
              </a:rPr>
              <a:t>Placing conditions on the design-builder to price </a:t>
            </a:r>
            <a:endParaRPr/>
          </a:p>
        </p:txBody>
      </p:sp>
      <p:sp>
        <p:nvSpPr>
          <p:cNvPr id="233" name="Google Shape;233;p23"/>
          <p:cNvSpPr txBox="1"/>
          <p:nvPr/>
        </p:nvSpPr>
        <p:spPr>
          <a:xfrm>
            <a:off x="2086428" y="3082955"/>
            <a:ext cx="1537305" cy="659622"/>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7F7F7F"/>
              </a:buClr>
              <a:buSzPts val="2800"/>
              <a:buFont typeface="Arial"/>
              <a:buNone/>
            </a:pPr>
            <a:r>
              <a:rPr lang="en-US" sz="2800" b="1">
                <a:solidFill>
                  <a:srgbClr val="7F7F7F"/>
                </a:solidFill>
                <a:latin typeface="Arial"/>
                <a:ea typeface="Arial"/>
                <a:cs typeface="Arial"/>
                <a:sym typeface="Arial"/>
              </a:rPr>
              <a:t>Vs. </a:t>
            </a:r>
            <a:endParaRPr sz="2800">
              <a:solidFill>
                <a:srgbClr val="7F7F7F"/>
              </a:solidFill>
              <a:latin typeface="Arial"/>
              <a:ea typeface="Arial"/>
              <a:cs typeface="Arial"/>
              <a:sym typeface="Arial"/>
            </a:endParaRPr>
          </a:p>
        </p:txBody>
      </p:sp>
      <p:graphicFrame>
        <p:nvGraphicFramePr>
          <p:cNvPr id="234" name="Google Shape;234;p23"/>
          <p:cNvGraphicFramePr/>
          <p:nvPr>
            <p:extLst>
              <p:ext uri="{D42A27DB-BD31-4B8C-83A1-F6EECF244321}">
                <p14:modId xmlns:p14="http://schemas.microsoft.com/office/powerpoint/2010/main" val="2072492028"/>
              </p:ext>
            </p:extLst>
          </p:nvPr>
        </p:nvGraphicFramePr>
        <p:xfrm>
          <a:off x="5353071" y="1960311"/>
          <a:ext cx="6104900" cy="3154720"/>
        </p:xfrm>
        <a:graphic>
          <a:graphicData uri="http://schemas.openxmlformats.org/drawingml/2006/table">
            <a:tbl>
              <a:tblPr firstRow="1" bandRow="1">
                <a:noFill/>
              </a:tblPr>
              <a:tblGrid>
                <a:gridCol w="1488625">
                  <a:extLst>
                    <a:ext uri="{9D8B030D-6E8A-4147-A177-3AD203B41FA5}">
                      <a16:colId xmlns:a16="http://schemas.microsoft.com/office/drawing/2014/main" val="20000"/>
                    </a:ext>
                  </a:extLst>
                </a:gridCol>
                <a:gridCol w="4616275">
                  <a:extLst>
                    <a:ext uri="{9D8B030D-6E8A-4147-A177-3AD203B41FA5}">
                      <a16:colId xmlns:a16="http://schemas.microsoft.com/office/drawing/2014/main" val="20001"/>
                    </a:ext>
                  </a:extLst>
                </a:gridCol>
              </a:tblGrid>
              <a:tr h="370850">
                <a:tc>
                  <a:txBody>
                    <a:bodyPr/>
                    <a:lstStyle/>
                    <a:p>
                      <a:pPr marL="0" marR="0" lvl="0" indent="0" algn="l" rtl="0">
                        <a:spcBef>
                          <a:spcPts val="0"/>
                        </a:spcBef>
                        <a:spcAft>
                          <a:spcPts val="0"/>
                        </a:spcAft>
                        <a:buNone/>
                      </a:pPr>
                      <a:r>
                        <a:rPr lang="en-US" sz="2400" u="none" strike="noStrike" cap="none">
                          <a:latin typeface="Arial"/>
                          <a:ea typeface="Arial"/>
                          <a:cs typeface="Arial"/>
                          <a:sym typeface="Arial"/>
                        </a:rPr>
                        <a:t>Term</a:t>
                      </a:r>
                      <a:endParaRPr/>
                    </a:p>
                  </a:txBody>
                  <a:tcPr marL="91450" marR="91450" marT="45725" marB="45725">
                    <a:solidFill>
                      <a:srgbClr val="1E4166"/>
                    </a:solidFill>
                  </a:tcPr>
                </a:tc>
                <a:tc>
                  <a:txBody>
                    <a:bodyPr/>
                    <a:lstStyle/>
                    <a:p>
                      <a:pPr marL="0" marR="0" lvl="0" indent="0" algn="l" rtl="0">
                        <a:spcBef>
                          <a:spcPts val="0"/>
                        </a:spcBef>
                        <a:spcAft>
                          <a:spcPts val="0"/>
                        </a:spcAft>
                        <a:buNone/>
                      </a:pPr>
                      <a:r>
                        <a:rPr lang="en-US" sz="2400">
                          <a:latin typeface="Arial"/>
                          <a:ea typeface="Arial"/>
                          <a:cs typeface="Arial"/>
                          <a:sym typeface="Arial"/>
                        </a:rPr>
                        <a:t>PDB’s Shared Obligations</a:t>
                      </a:r>
                      <a:endParaRPr/>
                    </a:p>
                  </a:txBody>
                  <a:tcPr marL="91450" marR="91450" marT="45725" marB="45725">
                    <a:solidFill>
                      <a:srgbClr val="1E4166"/>
                    </a:solidFill>
                  </a:tcPr>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US" sz="2400" b="0" i="1">
                          <a:solidFill>
                            <a:schemeClr val="bg1">
                              <a:lumMod val="50000"/>
                            </a:schemeClr>
                          </a:solidFill>
                          <a:latin typeface="Arial"/>
                          <a:ea typeface="Arial"/>
                          <a:cs typeface="Arial"/>
                          <a:sym typeface="Arial"/>
                        </a:rPr>
                        <a:t>ROW</a:t>
                      </a:r>
                      <a:endParaRPr>
                        <a:solidFill>
                          <a:schemeClr val="bg1">
                            <a:lumMod val="50000"/>
                          </a:schemeClr>
                        </a:solidFill>
                      </a:endParaRPr>
                    </a:p>
                  </a:txBody>
                  <a:tcPr marL="91450" marR="91450" marT="45725" marB="45725">
                    <a:solidFill>
                      <a:srgbClr val="40BFF2">
                        <a:alpha val="13725"/>
                      </a:srgbClr>
                    </a:solidFill>
                  </a:tcPr>
                </a:tc>
                <a:tc>
                  <a:txBody>
                    <a:bodyPr/>
                    <a:lstStyle/>
                    <a:p>
                      <a:pPr marL="0" marR="0" lvl="0" indent="0" algn="l" rtl="0">
                        <a:spcBef>
                          <a:spcPts val="0"/>
                        </a:spcBef>
                        <a:spcAft>
                          <a:spcPts val="0"/>
                        </a:spcAft>
                        <a:buNone/>
                      </a:pPr>
                      <a:r>
                        <a:rPr lang="en-US" sz="2400">
                          <a:solidFill>
                            <a:schemeClr val="bg1">
                              <a:lumMod val="50000"/>
                            </a:schemeClr>
                          </a:solidFill>
                          <a:latin typeface="Arial"/>
                          <a:ea typeface="Arial"/>
                          <a:cs typeface="Arial"/>
                          <a:sym typeface="Arial"/>
                        </a:rPr>
                        <a:t>Doc development = PDB</a:t>
                      </a:r>
                      <a:endParaRPr>
                        <a:solidFill>
                          <a:schemeClr val="bg1">
                            <a:lumMod val="50000"/>
                          </a:schemeClr>
                        </a:solidFill>
                      </a:endParaRPr>
                    </a:p>
                    <a:p>
                      <a:pPr marL="0" marR="0" lvl="0" indent="0" algn="l" rtl="0">
                        <a:spcBef>
                          <a:spcPts val="600"/>
                        </a:spcBef>
                        <a:spcAft>
                          <a:spcPts val="0"/>
                        </a:spcAft>
                        <a:buNone/>
                      </a:pPr>
                      <a:r>
                        <a:rPr lang="en-US" sz="2400">
                          <a:solidFill>
                            <a:schemeClr val="bg1">
                              <a:lumMod val="50000"/>
                            </a:schemeClr>
                          </a:solidFill>
                          <a:latin typeface="Arial"/>
                          <a:ea typeface="Arial"/>
                          <a:cs typeface="Arial"/>
                          <a:sym typeface="Arial"/>
                        </a:rPr>
                        <a:t>ROW acquisition = Owner</a:t>
                      </a:r>
                      <a:endParaRPr>
                        <a:solidFill>
                          <a:schemeClr val="bg1">
                            <a:lumMod val="50000"/>
                          </a:schemeClr>
                        </a:solidFill>
                      </a:endParaRPr>
                    </a:p>
                  </a:txBody>
                  <a:tcPr marL="91450" marR="91450" marT="45725" marB="45725">
                    <a:solidFill>
                      <a:srgbClr val="40BFF2">
                        <a:alpha val="13725"/>
                      </a:srgbClr>
                    </a:solidFill>
                  </a:tcPr>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en-US" sz="2400" b="0" i="1">
                          <a:solidFill>
                            <a:schemeClr val="bg1">
                              <a:lumMod val="50000"/>
                            </a:schemeClr>
                          </a:solidFill>
                          <a:latin typeface="Arial"/>
                          <a:ea typeface="Arial"/>
                          <a:cs typeface="Arial"/>
                          <a:sym typeface="Arial"/>
                        </a:rPr>
                        <a:t>Utilities</a:t>
                      </a:r>
                      <a:endParaRPr>
                        <a:solidFill>
                          <a:schemeClr val="bg1">
                            <a:lumMod val="50000"/>
                          </a:schemeClr>
                        </a:solidFill>
                      </a:endParaRPr>
                    </a:p>
                  </a:txBody>
                  <a:tcPr marL="91450" marR="91450" marT="45725" marB="45725">
                    <a:solidFill>
                      <a:srgbClr val="58BCBB">
                        <a:alpha val="13725"/>
                      </a:srgbClr>
                    </a:solidFill>
                  </a:tcPr>
                </a:tc>
                <a:tc>
                  <a:txBody>
                    <a:bodyPr/>
                    <a:lstStyle/>
                    <a:p>
                      <a:pPr marL="0" marR="0" lvl="0" indent="0" algn="l" rtl="0">
                        <a:spcBef>
                          <a:spcPts val="0"/>
                        </a:spcBef>
                        <a:spcAft>
                          <a:spcPts val="0"/>
                        </a:spcAft>
                        <a:buNone/>
                      </a:pPr>
                      <a:r>
                        <a:rPr lang="en-US" sz="2400" dirty="0">
                          <a:solidFill>
                            <a:schemeClr val="bg1">
                              <a:lumMod val="50000"/>
                            </a:schemeClr>
                          </a:solidFill>
                          <a:latin typeface="Arial"/>
                          <a:ea typeface="Arial"/>
                          <a:cs typeface="Arial"/>
                          <a:sym typeface="Arial"/>
                        </a:rPr>
                        <a:t>Drafting agreements = PDB</a:t>
                      </a:r>
                      <a:endParaRPr dirty="0">
                        <a:solidFill>
                          <a:schemeClr val="bg1">
                            <a:lumMod val="50000"/>
                          </a:schemeClr>
                        </a:solidFill>
                      </a:endParaRPr>
                    </a:p>
                    <a:p>
                      <a:pPr marL="0" marR="0" lvl="0" indent="0" algn="l" rtl="0">
                        <a:spcBef>
                          <a:spcPts val="600"/>
                        </a:spcBef>
                        <a:spcAft>
                          <a:spcPts val="0"/>
                        </a:spcAft>
                        <a:buNone/>
                      </a:pPr>
                      <a:r>
                        <a:rPr lang="en-US" sz="2400" dirty="0">
                          <a:solidFill>
                            <a:schemeClr val="bg1">
                              <a:lumMod val="50000"/>
                            </a:schemeClr>
                          </a:solidFill>
                          <a:latin typeface="Arial"/>
                          <a:ea typeface="Arial"/>
                          <a:cs typeface="Arial"/>
                          <a:sym typeface="Arial"/>
                        </a:rPr>
                        <a:t>Finalizing agreements = Owner </a:t>
                      </a:r>
                      <a:endParaRPr dirty="0">
                        <a:solidFill>
                          <a:schemeClr val="bg1">
                            <a:lumMod val="50000"/>
                          </a:schemeClr>
                        </a:solidFill>
                      </a:endParaRPr>
                    </a:p>
                  </a:txBody>
                  <a:tcPr marL="91450" marR="91450" marT="45725" marB="45725">
                    <a:solidFill>
                      <a:srgbClr val="58BCBB">
                        <a:alpha val="13725"/>
                      </a:srgbClr>
                    </a:solidFill>
                  </a:tcPr>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r>
                        <a:rPr lang="en-US" sz="2400" b="0" i="1">
                          <a:solidFill>
                            <a:schemeClr val="bg1">
                              <a:lumMod val="50000"/>
                            </a:schemeClr>
                          </a:solidFill>
                          <a:latin typeface="Arial"/>
                          <a:ea typeface="Arial"/>
                          <a:cs typeface="Arial"/>
                          <a:sym typeface="Arial"/>
                        </a:rPr>
                        <a:t>Permits</a:t>
                      </a:r>
                      <a:endParaRPr>
                        <a:solidFill>
                          <a:schemeClr val="bg1">
                            <a:lumMod val="50000"/>
                          </a:schemeClr>
                        </a:solidFill>
                      </a:endParaRPr>
                    </a:p>
                  </a:txBody>
                  <a:tcPr marL="91450" marR="91450" marT="45725" marB="45725">
                    <a:solidFill>
                      <a:srgbClr val="40BFF2">
                        <a:alpha val="13725"/>
                      </a:srgbClr>
                    </a:solidFill>
                  </a:tcPr>
                </a:tc>
                <a:tc>
                  <a:txBody>
                    <a:bodyPr/>
                    <a:lstStyle/>
                    <a:p>
                      <a:pPr marL="0" marR="0" lvl="0" indent="0" algn="l" rtl="0">
                        <a:spcBef>
                          <a:spcPts val="0"/>
                        </a:spcBef>
                        <a:spcAft>
                          <a:spcPts val="0"/>
                        </a:spcAft>
                        <a:buNone/>
                      </a:pPr>
                      <a:r>
                        <a:rPr lang="en-US" sz="2400" dirty="0">
                          <a:solidFill>
                            <a:schemeClr val="bg1">
                              <a:lumMod val="50000"/>
                            </a:schemeClr>
                          </a:solidFill>
                          <a:latin typeface="Arial"/>
                          <a:ea typeface="Arial"/>
                          <a:cs typeface="Arial"/>
                          <a:sym typeface="Arial"/>
                        </a:rPr>
                        <a:t>Drafting permits apps = PDB</a:t>
                      </a:r>
                      <a:endParaRPr dirty="0">
                        <a:solidFill>
                          <a:schemeClr val="bg1">
                            <a:lumMod val="50000"/>
                          </a:schemeClr>
                        </a:solidFill>
                      </a:endParaRPr>
                    </a:p>
                    <a:p>
                      <a:pPr marL="0" marR="0" lvl="0" indent="0" algn="l" rtl="0">
                        <a:spcBef>
                          <a:spcPts val="600"/>
                        </a:spcBef>
                        <a:spcAft>
                          <a:spcPts val="0"/>
                        </a:spcAft>
                        <a:buNone/>
                      </a:pPr>
                      <a:r>
                        <a:rPr lang="en-US" sz="2400" dirty="0">
                          <a:solidFill>
                            <a:schemeClr val="bg1">
                              <a:lumMod val="50000"/>
                            </a:schemeClr>
                          </a:solidFill>
                          <a:latin typeface="Arial"/>
                          <a:ea typeface="Arial"/>
                          <a:cs typeface="Arial"/>
                          <a:sym typeface="Arial"/>
                        </a:rPr>
                        <a:t>Submitting apps = Owner</a:t>
                      </a:r>
                      <a:endParaRPr dirty="0">
                        <a:solidFill>
                          <a:schemeClr val="bg1">
                            <a:lumMod val="50000"/>
                          </a:schemeClr>
                        </a:solidFill>
                      </a:endParaRPr>
                    </a:p>
                  </a:txBody>
                  <a:tcPr marL="91450" marR="91450" marT="45725" marB="45725">
                    <a:solidFill>
                      <a:srgbClr val="40BFF2">
                        <a:alpha val="13725"/>
                      </a:srgbClr>
                    </a:solidFill>
                  </a:tcPr>
                </a:tc>
                <a:extLst>
                  <a:ext uri="{0D108BD9-81ED-4DB2-BD59-A6C34878D82A}">
                    <a16:rowId xmlns:a16="http://schemas.microsoft.com/office/drawing/2014/main" val="10003"/>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24"/>
          <p:cNvSpPr txBox="1"/>
          <p:nvPr/>
        </p:nvSpPr>
        <p:spPr>
          <a:xfrm>
            <a:off x="838200" y="903493"/>
            <a:ext cx="10515600" cy="2852737"/>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rgbClr val="58BCBB"/>
              </a:buClr>
              <a:buSzPts val="5000"/>
              <a:buFont typeface="Arial"/>
              <a:buNone/>
            </a:pPr>
            <a:r>
              <a:rPr lang="en-US" sz="5000" dirty="0">
                <a:solidFill>
                  <a:schemeClr val="tx2"/>
                </a:solidFill>
                <a:latin typeface="Arial"/>
                <a:ea typeface="Arial"/>
                <a:cs typeface="Arial"/>
                <a:sym typeface="Arial"/>
              </a:rPr>
              <a:t>Streamlining QC/QA Efforts</a:t>
            </a:r>
            <a:endParaRPr dirty="0">
              <a:solidFill>
                <a:schemeClr val="tx2"/>
              </a:solidFill>
            </a:endParaRPr>
          </a:p>
        </p:txBody>
      </p:sp>
      <p:sp>
        <p:nvSpPr>
          <p:cNvPr id="240" name="Google Shape;240;p24"/>
          <p:cNvSpPr txBox="1"/>
          <p:nvPr/>
        </p:nvSpPr>
        <p:spPr>
          <a:xfrm>
            <a:off x="838200" y="3962400"/>
            <a:ext cx="7578012" cy="1321005"/>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1F3864"/>
              </a:buClr>
              <a:buSzPts val="2400"/>
              <a:buFont typeface="Arial"/>
              <a:buNone/>
            </a:pPr>
            <a:r>
              <a:rPr lang="en-US" sz="2400">
                <a:solidFill>
                  <a:srgbClr val="1F3864"/>
                </a:solidFill>
                <a:latin typeface="Arial"/>
                <a:ea typeface="Arial"/>
                <a:cs typeface="Arial"/>
                <a:sym typeface="Arial"/>
              </a:rPr>
              <a:t>Reducing cost, improving testing/inspection efficiency, &amp; ensuring quality work</a:t>
            </a:r>
            <a:endParaRPr/>
          </a:p>
        </p:txBody>
      </p:sp>
      <p:cxnSp>
        <p:nvCxnSpPr>
          <p:cNvPr id="241" name="Google Shape;241;p24"/>
          <p:cNvCxnSpPr/>
          <p:nvPr/>
        </p:nvCxnSpPr>
        <p:spPr>
          <a:xfrm>
            <a:off x="907868" y="3837952"/>
            <a:ext cx="10515600" cy="0"/>
          </a:xfrm>
          <a:prstGeom prst="straightConnector1">
            <a:avLst/>
          </a:prstGeom>
          <a:ln>
            <a:headEnd type="none" w="sm" len="sm"/>
            <a:tailEnd type="none" w="sm" len="sm"/>
          </a:ln>
        </p:spPr>
        <p:style>
          <a:lnRef idx="1">
            <a:schemeClr val="accent4"/>
          </a:lnRef>
          <a:fillRef idx="0">
            <a:schemeClr val="accent4"/>
          </a:fillRef>
          <a:effectRef idx="0">
            <a:schemeClr val="accent4"/>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5" name="Google Shape;255;p26" descr="Diagram&#10;&#10;Description automatically generated"/>
          <p:cNvPicPr preferRelativeResize="0"/>
          <p:nvPr/>
        </p:nvPicPr>
        <p:blipFill rotWithShape="1">
          <a:blip r:embed="rId3">
            <a:alphaModFix/>
          </a:blip>
          <a:srcRect/>
          <a:stretch/>
        </p:blipFill>
        <p:spPr>
          <a:xfrm>
            <a:off x="480060" y="1870074"/>
            <a:ext cx="5143327" cy="3355848"/>
          </a:xfrm>
          <a:prstGeom prst="rect">
            <a:avLst/>
          </a:prstGeom>
          <a:noFill/>
          <a:ln>
            <a:noFill/>
          </a:ln>
        </p:spPr>
      </p:pic>
      <p:sp>
        <p:nvSpPr>
          <p:cNvPr id="256" name="Google Shape;256;p26"/>
          <p:cNvSpPr txBox="1">
            <a:spLocks noGrp="1"/>
          </p:cNvSpPr>
          <p:nvPr>
            <p:ph type="ctrTitle"/>
          </p:nvPr>
        </p:nvSpPr>
        <p:spPr>
          <a:xfrm>
            <a:off x="566057" y="624940"/>
            <a:ext cx="10891935" cy="824415"/>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58BCBB"/>
              </a:buClr>
              <a:buSzPct val="100000"/>
              <a:buFont typeface="Arial"/>
              <a:buNone/>
            </a:pPr>
            <a:r>
              <a:rPr lang="en-US" dirty="0">
                <a:solidFill>
                  <a:schemeClr val="tx2"/>
                </a:solidFill>
                <a:latin typeface="Arial"/>
                <a:ea typeface="Arial"/>
                <a:cs typeface="Arial"/>
                <a:sym typeface="Arial"/>
              </a:rPr>
              <a:t>Composite Quality Organization</a:t>
            </a:r>
            <a:endParaRPr dirty="0">
              <a:solidFill>
                <a:schemeClr val="tx2"/>
              </a:solidFill>
            </a:endParaRPr>
          </a:p>
        </p:txBody>
      </p:sp>
      <p:sp>
        <p:nvSpPr>
          <p:cNvPr id="257" name="Google Shape;257;p26"/>
          <p:cNvSpPr txBox="1">
            <a:spLocks noGrp="1"/>
          </p:cNvSpPr>
          <p:nvPr>
            <p:ph type="subTitle" idx="1"/>
          </p:nvPr>
        </p:nvSpPr>
        <p:spPr>
          <a:xfrm>
            <a:off x="5928049" y="1773237"/>
            <a:ext cx="5529943" cy="3940897"/>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Clr>
                <a:srgbClr val="1F3864"/>
              </a:buClr>
              <a:buSzPts val="2800"/>
              <a:buFont typeface="Arial"/>
              <a:buChar char="•"/>
            </a:pPr>
            <a:r>
              <a:rPr lang="en-US" sz="2800">
                <a:solidFill>
                  <a:srgbClr val="1F3864"/>
                </a:solidFill>
                <a:latin typeface="Arial"/>
                <a:ea typeface="Arial"/>
                <a:cs typeface="Arial"/>
                <a:sym typeface="Arial"/>
              </a:rPr>
              <a:t>Blended team of owner and contractor quality staff</a:t>
            </a:r>
            <a:endParaRPr/>
          </a:p>
          <a:p>
            <a:pPr marL="342900" lvl="0" indent="-342900" algn="l" rtl="0">
              <a:lnSpc>
                <a:spcPct val="90000"/>
              </a:lnSpc>
              <a:spcBef>
                <a:spcPts val="1000"/>
              </a:spcBef>
              <a:spcAft>
                <a:spcPts val="0"/>
              </a:spcAft>
              <a:buClr>
                <a:srgbClr val="1F3864"/>
              </a:buClr>
              <a:buSzPts val="2800"/>
              <a:buFont typeface="Arial"/>
              <a:buChar char="•"/>
            </a:pPr>
            <a:r>
              <a:rPr lang="en-US" sz="2800">
                <a:solidFill>
                  <a:srgbClr val="1F3864"/>
                </a:solidFill>
                <a:latin typeface="Arial"/>
                <a:ea typeface="Arial"/>
                <a:cs typeface="Arial"/>
                <a:sym typeface="Arial"/>
              </a:rPr>
              <a:t>Uses one quality system for workflow, documentation, &amp; analytics</a:t>
            </a:r>
            <a:endParaRPr/>
          </a:p>
          <a:p>
            <a:pPr marL="342900" lvl="0" indent="-342900" algn="l" rtl="0">
              <a:lnSpc>
                <a:spcPct val="90000"/>
              </a:lnSpc>
              <a:spcBef>
                <a:spcPts val="1000"/>
              </a:spcBef>
              <a:spcAft>
                <a:spcPts val="0"/>
              </a:spcAft>
              <a:buClr>
                <a:srgbClr val="1F3864"/>
              </a:buClr>
              <a:buSzPts val="2800"/>
              <a:buFont typeface="Arial"/>
              <a:buChar char="•"/>
            </a:pPr>
            <a:r>
              <a:rPr lang="en-US" sz="2800">
                <a:latin typeface="Arial"/>
                <a:ea typeface="Arial"/>
                <a:cs typeface="Arial"/>
                <a:sym typeface="Arial"/>
              </a:rPr>
              <a:t>Scalable allocation of staff, but allows owner-independent acceptance</a:t>
            </a:r>
            <a:endParaRPr sz="2800">
              <a:solidFill>
                <a:srgbClr val="1F3864"/>
              </a:solidFill>
              <a:latin typeface="Arial"/>
              <a:ea typeface="Arial"/>
              <a:cs typeface="Arial"/>
              <a:sym typeface="Arial"/>
            </a:endParaRPr>
          </a:p>
          <a:p>
            <a:pPr marL="342900" lvl="0" indent="-165100" algn="l" rtl="0">
              <a:lnSpc>
                <a:spcPct val="90000"/>
              </a:lnSpc>
              <a:spcBef>
                <a:spcPts val="1000"/>
              </a:spcBef>
              <a:spcAft>
                <a:spcPts val="0"/>
              </a:spcAft>
              <a:buClr>
                <a:srgbClr val="1F3864"/>
              </a:buClr>
              <a:buSzPts val="2800"/>
              <a:buFont typeface="Arial"/>
              <a:buNone/>
            </a:pPr>
            <a:endParaRPr sz="2800"/>
          </a:p>
        </p:txBody>
      </p:sp>
      <p:pic>
        <p:nvPicPr>
          <p:cNvPr id="258" name="Google Shape;258;p26"/>
          <p:cNvPicPr preferRelativeResize="0"/>
          <p:nvPr/>
        </p:nvPicPr>
        <p:blipFill rotWithShape="1">
          <a:blip r:embed="rId4">
            <a:alphaModFix/>
          </a:blip>
          <a:srcRect/>
          <a:stretch/>
        </p:blipFill>
        <p:spPr>
          <a:xfrm>
            <a:off x="480062" y="5714134"/>
            <a:ext cx="3466787" cy="29255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28"/>
          <p:cNvSpPr txBox="1">
            <a:spLocks noGrp="1"/>
          </p:cNvSpPr>
          <p:nvPr>
            <p:ph type="ctrTitle"/>
          </p:nvPr>
        </p:nvSpPr>
        <p:spPr>
          <a:xfrm>
            <a:off x="566057" y="624940"/>
            <a:ext cx="10891935" cy="824415"/>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58BCBB"/>
              </a:buClr>
              <a:buSzPct val="100000"/>
              <a:buFont typeface="Arial"/>
              <a:buNone/>
            </a:pPr>
            <a:r>
              <a:rPr lang="en-US" dirty="0">
                <a:solidFill>
                  <a:schemeClr val="tx2"/>
                </a:solidFill>
                <a:latin typeface="Arial"/>
                <a:ea typeface="Arial"/>
                <a:cs typeface="Arial"/>
                <a:sym typeface="Arial"/>
              </a:rPr>
              <a:t>Results in Application</a:t>
            </a:r>
            <a:endParaRPr dirty="0">
              <a:solidFill>
                <a:schemeClr val="tx2"/>
              </a:solidFill>
            </a:endParaRPr>
          </a:p>
        </p:txBody>
      </p:sp>
      <p:sp>
        <p:nvSpPr>
          <p:cNvPr id="276" name="Google Shape;276;p28"/>
          <p:cNvSpPr txBox="1"/>
          <p:nvPr/>
        </p:nvSpPr>
        <p:spPr>
          <a:xfrm>
            <a:off x="566057" y="1716682"/>
            <a:ext cx="5089676" cy="4109358"/>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1F3864"/>
              </a:buClr>
              <a:buSzPts val="2800"/>
              <a:buFont typeface="Arial"/>
              <a:buNone/>
            </a:pPr>
            <a:r>
              <a:rPr lang="en-US" sz="2800" b="1">
                <a:solidFill>
                  <a:srgbClr val="1F3864"/>
                </a:solidFill>
                <a:latin typeface="Arial"/>
                <a:ea typeface="Arial"/>
                <a:cs typeface="Arial"/>
                <a:sym typeface="Arial"/>
              </a:rPr>
              <a:t>Successes</a:t>
            </a:r>
            <a:endParaRPr/>
          </a:p>
          <a:p>
            <a:pPr marL="342900" marR="0" lvl="0" indent="-342900" algn="l" rtl="0">
              <a:lnSpc>
                <a:spcPct val="90000"/>
              </a:lnSpc>
              <a:spcBef>
                <a:spcPts val="1000"/>
              </a:spcBef>
              <a:spcAft>
                <a:spcPts val="0"/>
              </a:spcAft>
              <a:buClr>
                <a:srgbClr val="1F3864"/>
              </a:buClr>
              <a:buSzPts val="2800"/>
              <a:buFont typeface="Arial"/>
              <a:buChar char="•"/>
            </a:pPr>
            <a:r>
              <a:rPr lang="en-US" sz="2800">
                <a:solidFill>
                  <a:srgbClr val="1F3864"/>
                </a:solidFill>
                <a:latin typeface="Arial"/>
                <a:ea typeface="Arial"/>
                <a:cs typeface="Arial"/>
                <a:sym typeface="Arial"/>
              </a:rPr>
              <a:t>Integration of blended team</a:t>
            </a:r>
            <a:endParaRPr/>
          </a:p>
          <a:p>
            <a:pPr marL="342900" marR="0" lvl="0" indent="-342900" algn="l" rtl="0">
              <a:lnSpc>
                <a:spcPct val="90000"/>
              </a:lnSpc>
              <a:spcBef>
                <a:spcPts val="1000"/>
              </a:spcBef>
              <a:spcAft>
                <a:spcPts val="0"/>
              </a:spcAft>
              <a:buClr>
                <a:srgbClr val="1F3864"/>
              </a:buClr>
              <a:buSzPts val="2800"/>
              <a:buFont typeface="Arial"/>
              <a:buChar char="•"/>
            </a:pPr>
            <a:r>
              <a:rPr lang="en-US" sz="2800">
                <a:solidFill>
                  <a:srgbClr val="1F3864"/>
                </a:solidFill>
                <a:latin typeface="Arial"/>
                <a:ea typeface="Arial"/>
                <a:cs typeface="Arial"/>
                <a:sym typeface="Arial"/>
              </a:rPr>
              <a:t>Maintaining collaboration among the team</a:t>
            </a:r>
            <a:endParaRPr/>
          </a:p>
          <a:p>
            <a:pPr marL="342900" marR="0" lvl="0" indent="-342900" algn="l" rtl="0">
              <a:lnSpc>
                <a:spcPct val="90000"/>
              </a:lnSpc>
              <a:spcBef>
                <a:spcPts val="1000"/>
              </a:spcBef>
              <a:spcAft>
                <a:spcPts val="0"/>
              </a:spcAft>
              <a:buClr>
                <a:srgbClr val="1F3864"/>
              </a:buClr>
              <a:buSzPts val="2800"/>
              <a:buFont typeface="Arial"/>
              <a:buChar char="•"/>
            </a:pPr>
            <a:r>
              <a:rPr lang="en-US" sz="2800">
                <a:solidFill>
                  <a:srgbClr val="1F3864"/>
                </a:solidFill>
                <a:latin typeface="Arial"/>
                <a:ea typeface="Arial"/>
                <a:cs typeface="Arial"/>
                <a:sym typeface="Arial"/>
              </a:rPr>
              <a:t>Close out occurs monthly</a:t>
            </a:r>
            <a:endParaRPr/>
          </a:p>
          <a:p>
            <a:pPr marL="342900" marR="0" lvl="0" indent="-165100" algn="l" rtl="0">
              <a:lnSpc>
                <a:spcPct val="90000"/>
              </a:lnSpc>
              <a:spcBef>
                <a:spcPts val="1000"/>
              </a:spcBef>
              <a:spcAft>
                <a:spcPts val="0"/>
              </a:spcAft>
              <a:buClr>
                <a:srgbClr val="1F3864"/>
              </a:buClr>
              <a:buSzPts val="2800"/>
              <a:buFont typeface="Arial"/>
              <a:buNone/>
            </a:pPr>
            <a:endParaRPr sz="2800">
              <a:solidFill>
                <a:srgbClr val="1F3864"/>
              </a:solidFill>
              <a:latin typeface="Arial"/>
              <a:ea typeface="Arial"/>
              <a:cs typeface="Arial"/>
              <a:sym typeface="Arial"/>
            </a:endParaRPr>
          </a:p>
          <a:p>
            <a:pPr marL="342900" marR="0" lvl="0" indent="-165100" algn="l" rtl="0">
              <a:lnSpc>
                <a:spcPct val="90000"/>
              </a:lnSpc>
              <a:spcBef>
                <a:spcPts val="1000"/>
              </a:spcBef>
              <a:spcAft>
                <a:spcPts val="0"/>
              </a:spcAft>
              <a:buClr>
                <a:srgbClr val="1F3864"/>
              </a:buClr>
              <a:buSzPts val="2800"/>
              <a:buFont typeface="Arial"/>
              <a:buNone/>
            </a:pPr>
            <a:endParaRPr sz="2800">
              <a:solidFill>
                <a:srgbClr val="1F3864"/>
              </a:solidFill>
              <a:latin typeface="Arial"/>
              <a:ea typeface="Arial"/>
              <a:cs typeface="Arial"/>
              <a:sym typeface="Arial"/>
            </a:endParaRPr>
          </a:p>
          <a:p>
            <a:pPr marL="342900" marR="0" lvl="0" indent="-165100" algn="l" rtl="0">
              <a:lnSpc>
                <a:spcPct val="90000"/>
              </a:lnSpc>
              <a:spcBef>
                <a:spcPts val="1000"/>
              </a:spcBef>
              <a:spcAft>
                <a:spcPts val="0"/>
              </a:spcAft>
              <a:buClr>
                <a:srgbClr val="1F3864"/>
              </a:buClr>
              <a:buSzPts val="2800"/>
              <a:buFont typeface="Arial"/>
              <a:buNone/>
            </a:pPr>
            <a:endParaRPr sz="2800">
              <a:solidFill>
                <a:srgbClr val="1F3864"/>
              </a:solidFill>
              <a:latin typeface="Arial"/>
              <a:ea typeface="Arial"/>
              <a:cs typeface="Arial"/>
              <a:sym typeface="Arial"/>
            </a:endParaRPr>
          </a:p>
        </p:txBody>
      </p:sp>
      <p:sp>
        <p:nvSpPr>
          <p:cNvPr id="277" name="Google Shape;277;p28"/>
          <p:cNvSpPr txBox="1"/>
          <p:nvPr/>
        </p:nvSpPr>
        <p:spPr>
          <a:xfrm>
            <a:off x="6156960" y="1713417"/>
            <a:ext cx="5301032" cy="4109358"/>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1F3864"/>
              </a:buClr>
              <a:buSzPts val="2800"/>
              <a:buFont typeface="Arial"/>
              <a:buNone/>
            </a:pPr>
            <a:r>
              <a:rPr lang="en-US" sz="2800" b="1">
                <a:solidFill>
                  <a:srgbClr val="1F3864"/>
                </a:solidFill>
                <a:latin typeface="Arial"/>
                <a:ea typeface="Arial"/>
                <a:cs typeface="Arial"/>
                <a:sym typeface="Arial"/>
              </a:rPr>
              <a:t>Work in Progress</a:t>
            </a:r>
            <a:endParaRPr/>
          </a:p>
          <a:p>
            <a:pPr marL="342900" marR="0" lvl="0" indent="-342900" algn="l" rtl="0">
              <a:lnSpc>
                <a:spcPct val="90000"/>
              </a:lnSpc>
              <a:spcBef>
                <a:spcPts val="1000"/>
              </a:spcBef>
              <a:spcAft>
                <a:spcPts val="0"/>
              </a:spcAft>
              <a:buClr>
                <a:srgbClr val="1F3864"/>
              </a:buClr>
              <a:buSzPts val="2800"/>
              <a:buFont typeface="Arial"/>
              <a:buChar char="•"/>
            </a:pPr>
            <a:r>
              <a:rPr lang="en-US" sz="2800">
                <a:solidFill>
                  <a:srgbClr val="1F3864"/>
                </a:solidFill>
                <a:latin typeface="Arial"/>
                <a:ea typeface="Arial"/>
                <a:cs typeface="Arial"/>
                <a:sym typeface="Arial"/>
              </a:rPr>
              <a:t>Tracking &amp; verifying quantities for shared risk/provisionals </a:t>
            </a:r>
            <a:endParaRPr/>
          </a:p>
          <a:p>
            <a:pPr marL="342900" marR="0" lvl="0" indent="-342900" algn="l" rtl="0">
              <a:lnSpc>
                <a:spcPct val="90000"/>
              </a:lnSpc>
              <a:spcBef>
                <a:spcPts val="1000"/>
              </a:spcBef>
              <a:spcAft>
                <a:spcPts val="0"/>
              </a:spcAft>
              <a:buClr>
                <a:srgbClr val="1F3864"/>
              </a:buClr>
              <a:buSzPts val="2800"/>
              <a:buFont typeface="Arial"/>
              <a:buChar char="•"/>
            </a:pPr>
            <a:r>
              <a:rPr lang="en-US" sz="2800">
                <a:solidFill>
                  <a:srgbClr val="1F3864"/>
                </a:solidFill>
                <a:latin typeface="Arial"/>
                <a:ea typeface="Arial"/>
                <a:cs typeface="Arial"/>
                <a:sym typeface="Arial"/>
              </a:rPr>
              <a:t>Hiccups with the CIMS app</a:t>
            </a:r>
            <a:endParaRPr/>
          </a:p>
          <a:p>
            <a:pPr marL="342900" marR="0" lvl="0" indent="-342900" algn="l" rtl="0">
              <a:lnSpc>
                <a:spcPct val="90000"/>
              </a:lnSpc>
              <a:spcBef>
                <a:spcPts val="1000"/>
              </a:spcBef>
              <a:spcAft>
                <a:spcPts val="0"/>
              </a:spcAft>
              <a:buClr>
                <a:srgbClr val="1F3864"/>
              </a:buClr>
              <a:buSzPts val="2800"/>
              <a:buFont typeface="Arial"/>
              <a:buChar char="•"/>
            </a:pPr>
            <a:r>
              <a:rPr lang="en-US" sz="2800">
                <a:solidFill>
                  <a:srgbClr val="1F3864"/>
                </a:solidFill>
                <a:latin typeface="Arial"/>
                <a:ea typeface="Arial"/>
                <a:cs typeface="Arial"/>
                <a:sym typeface="Arial"/>
              </a:rPr>
              <a:t>Managing long and short-term punch list items</a:t>
            </a:r>
            <a:endParaRPr/>
          </a:p>
          <a:p>
            <a:pPr marL="342900" marR="0" lvl="0" indent="-342900" algn="l" rtl="0">
              <a:lnSpc>
                <a:spcPct val="90000"/>
              </a:lnSpc>
              <a:spcBef>
                <a:spcPts val="1000"/>
              </a:spcBef>
              <a:spcAft>
                <a:spcPts val="0"/>
              </a:spcAft>
              <a:buClr>
                <a:srgbClr val="1F3864"/>
              </a:buClr>
              <a:buSzPts val="2800"/>
              <a:buFont typeface="Arial"/>
              <a:buChar char="•"/>
            </a:pPr>
            <a:r>
              <a:rPr lang="en-US" sz="2800">
                <a:solidFill>
                  <a:srgbClr val="1F3864"/>
                </a:solidFill>
                <a:latin typeface="Arial"/>
                <a:ea typeface="Arial"/>
                <a:cs typeface="Arial"/>
                <a:sym typeface="Arial"/>
              </a:rPr>
              <a:t>Missing control points</a:t>
            </a:r>
            <a:endParaRPr/>
          </a:p>
          <a:p>
            <a:pPr marL="342900" marR="0" lvl="0" indent="-165100" algn="l" rtl="0">
              <a:lnSpc>
                <a:spcPct val="90000"/>
              </a:lnSpc>
              <a:spcBef>
                <a:spcPts val="1000"/>
              </a:spcBef>
              <a:spcAft>
                <a:spcPts val="0"/>
              </a:spcAft>
              <a:buClr>
                <a:srgbClr val="1F3864"/>
              </a:buClr>
              <a:buSzPts val="2800"/>
              <a:buFont typeface="Arial"/>
              <a:buNone/>
            </a:pPr>
            <a:endParaRPr sz="2800">
              <a:solidFill>
                <a:srgbClr val="1F3864"/>
              </a:solidFill>
              <a:latin typeface="Arial"/>
              <a:ea typeface="Arial"/>
              <a:cs typeface="Arial"/>
              <a:sym typeface="Arial"/>
            </a:endParaRPr>
          </a:p>
          <a:p>
            <a:pPr marL="342900" marR="0" lvl="0" indent="-165100" algn="l" rtl="0">
              <a:lnSpc>
                <a:spcPct val="90000"/>
              </a:lnSpc>
              <a:spcBef>
                <a:spcPts val="1000"/>
              </a:spcBef>
              <a:spcAft>
                <a:spcPts val="0"/>
              </a:spcAft>
              <a:buClr>
                <a:srgbClr val="1F3864"/>
              </a:buClr>
              <a:buSzPts val="2800"/>
              <a:buFont typeface="Arial"/>
              <a:buNone/>
            </a:pPr>
            <a:endParaRPr sz="2800">
              <a:solidFill>
                <a:srgbClr val="1F3864"/>
              </a:solidFill>
              <a:latin typeface="Arial"/>
              <a:ea typeface="Arial"/>
              <a:cs typeface="Arial"/>
              <a:sym typeface="Arial"/>
            </a:endParaRPr>
          </a:p>
          <a:p>
            <a:pPr marL="342900" marR="0" lvl="0" indent="-165100" algn="l" rtl="0">
              <a:lnSpc>
                <a:spcPct val="90000"/>
              </a:lnSpc>
              <a:spcBef>
                <a:spcPts val="1000"/>
              </a:spcBef>
              <a:spcAft>
                <a:spcPts val="0"/>
              </a:spcAft>
              <a:buClr>
                <a:srgbClr val="1F3864"/>
              </a:buClr>
              <a:buSzPts val="2800"/>
              <a:buFont typeface="Arial"/>
              <a:buNone/>
            </a:pPr>
            <a:endParaRPr sz="2800">
              <a:solidFill>
                <a:srgbClr val="1F3864"/>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29"/>
          <p:cNvSpPr txBox="1">
            <a:spLocks noGrp="1"/>
          </p:cNvSpPr>
          <p:nvPr>
            <p:ph type="ctrTitle"/>
          </p:nvPr>
        </p:nvSpPr>
        <p:spPr>
          <a:xfrm>
            <a:off x="566057" y="624940"/>
            <a:ext cx="10891935" cy="824415"/>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58BCBB"/>
              </a:buClr>
              <a:buSzPct val="100000"/>
              <a:buFont typeface="Arial"/>
              <a:buNone/>
            </a:pPr>
            <a:r>
              <a:rPr lang="en-US" dirty="0">
                <a:solidFill>
                  <a:schemeClr val="tx2"/>
                </a:solidFill>
                <a:latin typeface="Arial"/>
                <a:ea typeface="Arial"/>
                <a:cs typeface="Arial"/>
                <a:sym typeface="Arial"/>
              </a:rPr>
              <a:t>More Information</a:t>
            </a:r>
            <a:endParaRPr dirty="0">
              <a:solidFill>
                <a:schemeClr val="tx2"/>
              </a:solidFill>
            </a:endParaRPr>
          </a:p>
        </p:txBody>
      </p:sp>
      <p:sp>
        <p:nvSpPr>
          <p:cNvPr id="283" name="Google Shape;283;p29"/>
          <p:cNvSpPr txBox="1">
            <a:spLocks noGrp="1"/>
          </p:cNvSpPr>
          <p:nvPr>
            <p:ph type="subTitle" idx="1"/>
          </p:nvPr>
        </p:nvSpPr>
        <p:spPr>
          <a:xfrm>
            <a:off x="566057" y="1854102"/>
            <a:ext cx="10891935" cy="2630811"/>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Clr>
                <a:srgbClr val="1F3864"/>
              </a:buClr>
              <a:buSzPts val="2800"/>
              <a:buFont typeface="Arial"/>
              <a:buChar char="•"/>
            </a:pPr>
            <a:r>
              <a:rPr lang="en-US" sz="2800">
                <a:solidFill>
                  <a:srgbClr val="1F3864"/>
                </a:solidFill>
                <a:latin typeface="Arial"/>
                <a:ea typeface="Arial"/>
                <a:cs typeface="Arial"/>
                <a:sym typeface="Arial"/>
              </a:rPr>
              <a:t>Project details and UDOT’s PDB process</a:t>
            </a:r>
            <a:endParaRPr/>
          </a:p>
          <a:p>
            <a:pPr marL="974725" lvl="0" indent="0" algn="l" rtl="0">
              <a:lnSpc>
                <a:spcPct val="90000"/>
              </a:lnSpc>
              <a:spcBef>
                <a:spcPts val="1000"/>
              </a:spcBef>
              <a:spcAft>
                <a:spcPts val="0"/>
              </a:spcAft>
              <a:buClr>
                <a:srgbClr val="1F3864"/>
              </a:buClr>
              <a:buSzPts val="2800"/>
              <a:buNone/>
            </a:pPr>
            <a:r>
              <a:rPr lang="en-US" sz="2800" i="1" u="sng">
                <a:solidFill>
                  <a:schemeClr val="hlink"/>
                </a:solidFill>
                <a:latin typeface="Arial"/>
                <a:ea typeface="Arial"/>
                <a:cs typeface="Arial"/>
                <a:sym typeface="Arial"/>
                <a:hlinkClick r:id="rId3"/>
              </a:rPr>
              <a:t>UDOT's US-89 PDB</a:t>
            </a:r>
            <a:endParaRPr sz="2400" i="1">
              <a:solidFill>
                <a:srgbClr val="1F3864"/>
              </a:solidFill>
              <a:latin typeface="Arial"/>
              <a:ea typeface="Arial"/>
              <a:cs typeface="Arial"/>
              <a:sym typeface="Arial"/>
            </a:endParaRPr>
          </a:p>
          <a:p>
            <a:pPr marL="342900" lvl="0" indent="-342900" algn="l" rtl="0">
              <a:lnSpc>
                <a:spcPct val="90000"/>
              </a:lnSpc>
              <a:spcBef>
                <a:spcPts val="1200"/>
              </a:spcBef>
              <a:spcAft>
                <a:spcPts val="0"/>
              </a:spcAft>
              <a:buClr>
                <a:srgbClr val="1F3864"/>
              </a:buClr>
              <a:buSzPts val="2800"/>
              <a:buFont typeface="Arial"/>
              <a:buChar char="•"/>
            </a:pPr>
            <a:r>
              <a:rPr lang="en-US" sz="2800">
                <a:solidFill>
                  <a:srgbClr val="1F3864"/>
                </a:solidFill>
                <a:latin typeface="Arial"/>
                <a:ea typeface="Arial"/>
                <a:cs typeface="Arial"/>
                <a:sym typeface="Arial"/>
              </a:rPr>
              <a:t>DBIA’s </a:t>
            </a:r>
            <a:r>
              <a:rPr lang="en-US" sz="2800">
                <a:latin typeface="Arial"/>
                <a:ea typeface="Arial"/>
                <a:cs typeface="Arial"/>
                <a:sym typeface="Arial"/>
              </a:rPr>
              <a:t>p</a:t>
            </a:r>
            <a:r>
              <a:rPr lang="en-US" sz="2800">
                <a:solidFill>
                  <a:srgbClr val="1F3864"/>
                </a:solidFill>
                <a:latin typeface="Arial"/>
                <a:ea typeface="Arial"/>
                <a:cs typeface="Arial"/>
                <a:sym typeface="Arial"/>
              </a:rPr>
              <a:t>rimer on PDB</a:t>
            </a:r>
            <a:endParaRPr/>
          </a:p>
          <a:p>
            <a:pPr marL="914400" lvl="0" indent="0" algn="l" rtl="0">
              <a:lnSpc>
                <a:spcPct val="90000"/>
              </a:lnSpc>
              <a:spcBef>
                <a:spcPts val="1200"/>
              </a:spcBef>
              <a:spcAft>
                <a:spcPts val="0"/>
              </a:spcAft>
              <a:buClr>
                <a:srgbClr val="1F3864"/>
              </a:buClr>
              <a:buSzPts val="2800"/>
              <a:buNone/>
            </a:pPr>
            <a:r>
              <a:rPr lang="en-US" sz="2800" i="1" u="sng">
                <a:solidFill>
                  <a:srgbClr val="1F3864"/>
                </a:solidFill>
                <a:latin typeface="Arial"/>
                <a:ea typeface="Arial"/>
                <a:cs typeface="Arial"/>
                <a:sym typeface="Arial"/>
                <a:hlinkClick r:id="rId4">
                  <a:extLst>
                    <a:ext uri="{A12FA001-AC4F-418D-AE19-62706E023703}">
                      <ahyp:hlinkClr xmlns:ahyp="http://schemas.microsoft.com/office/drawing/2018/hyperlinkcolor" val="tx"/>
                    </a:ext>
                  </a:extLst>
                </a:hlinkClick>
              </a:rPr>
              <a:t>PDB Primer</a:t>
            </a:r>
            <a:endParaRPr sz="2800" i="1">
              <a:solidFill>
                <a:srgbClr val="1F3864"/>
              </a:solidFill>
              <a:latin typeface="Arial"/>
              <a:ea typeface="Arial"/>
              <a:cs typeface="Arial"/>
              <a:sym typeface="Arial"/>
            </a:endParaRPr>
          </a:p>
          <a:p>
            <a:pPr marL="0" lvl="0" indent="0" algn="l" rtl="0">
              <a:lnSpc>
                <a:spcPct val="90000"/>
              </a:lnSpc>
              <a:spcBef>
                <a:spcPts val="1000"/>
              </a:spcBef>
              <a:spcAft>
                <a:spcPts val="0"/>
              </a:spcAft>
              <a:buClr>
                <a:srgbClr val="1F3864"/>
              </a:buClr>
              <a:buSzPts val="2800"/>
              <a:buNone/>
            </a:pPr>
            <a:endParaRPr sz="2800">
              <a:solidFill>
                <a:srgbClr val="1F3864"/>
              </a:solidFill>
              <a:latin typeface="Arial"/>
              <a:ea typeface="Arial"/>
              <a:cs typeface="Arial"/>
              <a:sym typeface="Arial"/>
            </a:endParaRPr>
          </a:p>
          <a:p>
            <a:pPr marL="342900" lvl="0" indent="-165100" algn="l" rtl="0">
              <a:lnSpc>
                <a:spcPct val="90000"/>
              </a:lnSpc>
              <a:spcBef>
                <a:spcPts val="1000"/>
              </a:spcBef>
              <a:spcAft>
                <a:spcPts val="0"/>
              </a:spcAft>
              <a:buClr>
                <a:srgbClr val="1F3864"/>
              </a:buClr>
              <a:buSzPts val="2800"/>
              <a:buFont typeface="Arial"/>
              <a:buNone/>
            </a:pPr>
            <a:endParaRPr sz="28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nstruction site with a crane and people&#10;&#10;Description automatically generated">
            <a:extLst>
              <a:ext uri="{FF2B5EF4-FFF2-40B4-BE49-F238E27FC236}">
                <a16:creationId xmlns:a16="http://schemas.microsoft.com/office/drawing/2014/main" id="{835B26CF-E4F8-B446-A01D-AC4A8ECD36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114" y="989409"/>
            <a:ext cx="6505574" cy="4879181"/>
          </a:xfrm>
          <a:prstGeom prst="rect">
            <a:avLst/>
          </a:prstGeom>
        </p:spPr>
      </p:pic>
      <p:sp>
        <p:nvSpPr>
          <p:cNvPr id="2" name="TextBox 1">
            <a:extLst>
              <a:ext uri="{FF2B5EF4-FFF2-40B4-BE49-F238E27FC236}">
                <a16:creationId xmlns:a16="http://schemas.microsoft.com/office/drawing/2014/main" id="{8BFAB0DD-B913-BBD4-EDB6-30ACAA1938E5}"/>
              </a:ext>
            </a:extLst>
          </p:cNvPr>
          <p:cNvSpPr txBox="1"/>
          <p:nvPr/>
        </p:nvSpPr>
        <p:spPr>
          <a:xfrm>
            <a:off x="95801" y="236066"/>
            <a:ext cx="11548117" cy="630942"/>
          </a:xfrm>
          <a:prstGeom prst="rect">
            <a:avLst/>
          </a:prstGeom>
          <a:noFill/>
        </p:spPr>
        <p:txBody>
          <a:bodyPr wrap="square" rtlCol="0">
            <a:spAutoFit/>
          </a:bodyPr>
          <a:lstStyle/>
          <a:p>
            <a:pPr algn="ctr"/>
            <a:r>
              <a:rPr lang="en-US" sz="3500" b="1" spc="600" dirty="0">
                <a:solidFill>
                  <a:srgbClr val="FAA338"/>
                </a:solidFill>
                <a:latin typeface="Arial Black" panose="020B0A04020102020204" pitchFamily="34" charset="0"/>
                <a:ea typeface="Roboto" panose="02000000000000000000" pitchFamily="2" charset="0"/>
                <a:cs typeface="Roboto" panose="02000000000000000000" pitchFamily="2" charset="0"/>
              </a:rPr>
              <a:t>5600 SOUTH PDB</a:t>
            </a:r>
            <a:endParaRPr lang="en-US" sz="3500" b="1" spc="600" dirty="0">
              <a:solidFill>
                <a:schemeClr val="bg1"/>
              </a:solidFill>
              <a:latin typeface="Arial Black" panose="020B0A04020102020204" pitchFamily="34" charset="0"/>
              <a:ea typeface="Roboto" panose="02000000000000000000" pitchFamily="2" charset="0"/>
              <a:cs typeface="Roboto" panose="02000000000000000000" pitchFamily="2" charset="0"/>
            </a:endParaRPr>
          </a:p>
        </p:txBody>
      </p:sp>
      <p:sp>
        <p:nvSpPr>
          <p:cNvPr id="5" name="TextBox 4">
            <a:extLst>
              <a:ext uri="{FF2B5EF4-FFF2-40B4-BE49-F238E27FC236}">
                <a16:creationId xmlns:a16="http://schemas.microsoft.com/office/drawing/2014/main" id="{94EA2857-70F5-8BFB-2AD3-16F112D30DDF}"/>
              </a:ext>
            </a:extLst>
          </p:cNvPr>
          <p:cNvSpPr txBox="1"/>
          <p:nvPr/>
        </p:nvSpPr>
        <p:spPr>
          <a:xfrm>
            <a:off x="0" y="1215294"/>
            <a:ext cx="2459421" cy="4653296"/>
          </a:xfrm>
          <a:prstGeom prst="rect">
            <a:avLst/>
          </a:prstGeom>
          <a:solidFill>
            <a:schemeClr val="accent2">
              <a:alpha val="70000"/>
            </a:schemeClr>
          </a:solidFill>
          <a:effectLst>
            <a:outerShdw blurRad="50800" dist="38100" dir="2700000" algn="tl" rotWithShape="0">
              <a:prstClr val="black">
                <a:alpha val="40000"/>
              </a:prstClr>
            </a:outerShdw>
          </a:effectLst>
        </p:spPr>
        <p:txBody>
          <a:bodyPr wrap="square" rtlCol="0">
            <a:noAutofit/>
          </a:bodyPr>
          <a:lstStyle/>
          <a:p>
            <a:pPr algn="ctr"/>
            <a:r>
              <a:rPr lang="en-US" sz="2400" b="1" dirty="0">
                <a:solidFill>
                  <a:schemeClr val="accent1"/>
                </a:solidFill>
              </a:rPr>
              <a:t>$360M</a:t>
            </a:r>
          </a:p>
          <a:p>
            <a:endParaRPr lang="en-US" b="1" dirty="0">
              <a:solidFill>
                <a:schemeClr val="accent1"/>
              </a:solidFill>
            </a:endParaRPr>
          </a:p>
          <a:p>
            <a:r>
              <a:rPr lang="en-US" b="1" dirty="0">
                <a:solidFill>
                  <a:schemeClr val="accent1"/>
                </a:solidFill>
              </a:rPr>
              <a:t>PDB ADVANTAGES:</a:t>
            </a:r>
          </a:p>
          <a:p>
            <a:pPr marL="285750" indent="-285750">
              <a:buFont typeface="Arial" panose="020B0604020202020204" pitchFamily="34" charset="0"/>
              <a:buChar char="•"/>
            </a:pPr>
            <a:r>
              <a:rPr lang="en-US" dirty="0">
                <a:solidFill>
                  <a:schemeClr val="accent1"/>
                </a:solidFill>
              </a:rPr>
              <a:t>UPRR rail corridor coordination</a:t>
            </a:r>
          </a:p>
          <a:p>
            <a:pPr marL="285750" indent="-285750">
              <a:buFont typeface="Arial" panose="020B0604020202020204" pitchFamily="34" charset="0"/>
              <a:buChar char="•"/>
            </a:pPr>
            <a:r>
              <a:rPr lang="en-US" dirty="0">
                <a:solidFill>
                  <a:schemeClr val="accent1"/>
                </a:solidFill>
              </a:rPr>
              <a:t>Adjacent project coordination</a:t>
            </a:r>
          </a:p>
          <a:p>
            <a:pPr marL="285750" indent="-285750">
              <a:buFont typeface="Arial" panose="020B0604020202020204" pitchFamily="34" charset="0"/>
              <a:buChar char="•"/>
            </a:pPr>
            <a:r>
              <a:rPr lang="en-US" dirty="0">
                <a:solidFill>
                  <a:schemeClr val="accent1"/>
                </a:solidFill>
              </a:rPr>
              <a:t>Third-party coordination</a:t>
            </a:r>
          </a:p>
          <a:p>
            <a:pPr marL="285750" indent="-285750">
              <a:buFont typeface="Arial" panose="020B0604020202020204" pitchFamily="34" charset="0"/>
              <a:buChar char="•"/>
            </a:pPr>
            <a:r>
              <a:rPr lang="en-US" dirty="0">
                <a:solidFill>
                  <a:schemeClr val="accent1"/>
                </a:solidFill>
              </a:rPr>
              <a:t>Hill Air Force Base coordination</a:t>
            </a:r>
          </a:p>
          <a:p>
            <a:pPr marL="285750" indent="-285750">
              <a:buFont typeface="Arial" panose="020B0604020202020204" pitchFamily="34" charset="0"/>
              <a:buChar char="•"/>
            </a:pPr>
            <a:r>
              <a:rPr lang="en-US" dirty="0">
                <a:solidFill>
                  <a:schemeClr val="accent1"/>
                </a:solidFill>
              </a:rPr>
              <a:t>Innovative foundation solutions</a:t>
            </a:r>
          </a:p>
          <a:p>
            <a:pPr marL="285750" indent="-285750">
              <a:buFont typeface="Arial" panose="020B0604020202020204" pitchFamily="34" charset="0"/>
              <a:buChar char="•"/>
            </a:pPr>
            <a:r>
              <a:rPr lang="en-US" dirty="0">
                <a:solidFill>
                  <a:schemeClr val="accent1"/>
                </a:solidFill>
              </a:rPr>
              <a:t>Flexibility within funding and timing constraints</a:t>
            </a:r>
          </a:p>
          <a:p>
            <a:endParaRPr lang="en-US" dirty="0">
              <a:solidFill>
                <a:schemeClr val="bg1"/>
              </a:solidFill>
            </a:endParaRPr>
          </a:p>
        </p:txBody>
      </p:sp>
      <p:pic>
        <p:nvPicPr>
          <p:cNvPr id="7" name="Picture 6" descr="A construction site with several metal structures&#10;&#10;Description automatically generated">
            <a:extLst>
              <a:ext uri="{FF2B5EF4-FFF2-40B4-BE49-F238E27FC236}">
                <a16:creationId xmlns:a16="http://schemas.microsoft.com/office/drawing/2014/main" id="{36FE996F-CA76-E6D8-E678-56DC190B6E92}"/>
              </a:ext>
            </a:extLst>
          </p:cNvPr>
          <p:cNvPicPr>
            <a:picLocks noChangeAspect="1"/>
          </p:cNvPicPr>
          <p:nvPr/>
        </p:nvPicPr>
        <p:blipFill rotWithShape="1">
          <a:blip r:embed="rId4">
            <a:extLst>
              <a:ext uri="{28A0092B-C50C-407E-A947-70E740481C1C}">
                <a14:useLocalDpi xmlns:a14="http://schemas.microsoft.com/office/drawing/2010/main" val="0"/>
              </a:ext>
            </a:extLst>
          </a:blip>
          <a:srcRect t="6938" b="21565"/>
          <a:stretch/>
        </p:blipFill>
        <p:spPr>
          <a:xfrm>
            <a:off x="7302500" y="984494"/>
            <a:ext cx="4341418" cy="2328006"/>
          </a:xfrm>
          <a:prstGeom prst="rect">
            <a:avLst/>
          </a:prstGeom>
        </p:spPr>
      </p:pic>
      <p:pic>
        <p:nvPicPr>
          <p:cNvPr id="9" name="Picture 8" descr="A view looking down at a construction site&#10;&#10;Description automatically generated">
            <a:extLst>
              <a:ext uri="{FF2B5EF4-FFF2-40B4-BE49-F238E27FC236}">
                <a16:creationId xmlns:a16="http://schemas.microsoft.com/office/drawing/2014/main" id="{1B7A044B-DAC7-88D2-FFF4-8B5571B76CEC}"/>
              </a:ext>
            </a:extLst>
          </p:cNvPr>
          <p:cNvPicPr>
            <a:picLocks noChangeAspect="1"/>
          </p:cNvPicPr>
          <p:nvPr/>
        </p:nvPicPr>
        <p:blipFill rotWithShape="1">
          <a:blip r:embed="rId5">
            <a:extLst>
              <a:ext uri="{28A0092B-C50C-407E-A947-70E740481C1C}">
                <a14:useLocalDpi xmlns:a14="http://schemas.microsoft.com/office/drawing/2010/main" val="0"/>
              </a:ext>
            </a:extLst>
          </a:blip>
          <a:srcRect t="10561" b="16152"/>
          <a:stretch/>
        </p:blipFill>
        <p:spPr>
          <a:xfrm rot="10800000">
            <a:off x="7302500" y="3482340"/>
            <a:ext cx="4341418" cy="2386250"/>
          </a:xfrm>
          <a:prstGeom prst="rect">
            <a:avLst/>
          </a:prstGeom>
        </p:spPr>
      </p:pic>
    </p:spTree>
    <p:extLst>
      <p:ext uri="{BB962C8B-B14F-4D97-AF65-F5344CB8AC3E}">
        <p14:creationId xmlns:p14="http://schemas.microsoft.com/office/powerpoint/2010/main" val="23098139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09BFC-F23F-BC50-444E-A3E7DBB9A19B}"/>
              </a:ext>
            </a:extLst>
          </p:cNvPr>
          <p:cNvSpPr>
            <a:spLocks noGrp="1"/>
          </p:cNvSpPr>
          <p:nvPr>
            <p:ph type="title"/>
          </p:nvPr>
        </p:nvSpPr>
        <p:spPr/>
        <p:txBody>
          <a:bodyPr/>
          <a:lstStyle/>
          <a:p>
            <a:r>
              <a:rPr lang="en-US" dirty="0"/>
              <a:t>ADDITIONAL PDB PROJECTS</a:t>
            </a:r>
          </a:p>
        </p:txBody>
      </p:sp>
      <p:sp>
        <p:nvSpPr>
          <p:cNvPr id="3" name="Content Placeholder 2">
            <a:extLst>
              <a:ext uri="{FF2B5EF4-FFF2-40B4-BE49-F238E27FC236}">
                <a16:creationId xmlns:a16="http://schemas.microsoft.com/office/drawing/2014/main" id="{21256F79-3CDB-E6BA-46C5-2FBB59D9DE18}"/>
              </a:ext>
            </a:extLst>
          </p:cNvPr>
          <p:cNvSpPr>
            <a:spLocks noGrp="1"/>
          </p:cNvSpPr>
          <p:nvPr>
            <p:ph idx="1"/>
          </p:nvPr>
        </p:nvSpPr>
        <p:spPr>
          <a:xfrm>
            <a:off x="838200" y="1457324"/>
            <a:ext cx="11188148" cy="3919746"/>
          </a:xfrm>
        </p:spPr>
        <p:txBody>
          <a:bodyPr>
            <a:normAutofit/>
          </a:bodyPr>
          <a:lstStyle/>
          <a:p>
            <a:pPr>
              <a:spcAft>
                <a:spcPts val="600"/>
              </a:spcAft>
            </a:pPr>
            <a:r>
              <a:rPr lang="en-US" b="1" dirty="0"/>
              <a:t>I-15; 900 South Barrier, Wall, Slab, Junction Box Repair</a:t>
            </a:r>
            <a:r>
              <a:rPr lang="en-US" dirty="0"/>
              <a:t>; Utah Department of Transportation </a:t>
            </a:r>
            <a:r>
              <a:rPr lang="en-US" dirty="0">
                <a:solidFill>
                  <a:schemeClr val="accent2"/>
                </a:solidFill>
              </a:rPr>
              <a:t>|</a:t>
            </a:r>
            <a:r>
              <a:rPr lang="en-US" dirty="0"/>
              <a:t> $300K</a:t>
            </a:r>
          </a:p>
          <a:p>
            <a:pPr>
              <a:spcAft>
                <a:spcPts val="600"/>
              </a:spcAft>
            </a:pPr>
            <a:r>
              <a:rPr lang="en-US" b="1" dirty="0"/>
              <a:t>Bridal Veil Falls Improvement</a:t>
            </a:r>
            <a:r>
              <a:rPr lang="en-US" dirty="0"/>
              <a:t>; Utah County, Utah </a:t>
            </a:r>
            <a:r>
              <a:rPr lang="en-US" dirty="0">
                <a:solidFill>
                  <a:schemeClr val="accent2"/>
                </a:solidFill>
              </a:rPr>
              <a:t>|</a:t>
            </a:r>
            <a:r>
              <a:rPr lang="en-US" dirty="0"/>
              <a:t> $10M</a:t>
            </a:r>
          </a:p>
          <a:p>
            <a:pPr>
              <a:spcAft>
                <a:spcPts val="600"/>
              </a:spcAft>
            </a:pPr>
            <a:r>
              <a:rPr lang="en-US" b="1" dirty="0"/>
              <a:t>Confluence Parkway PDB</a:t>
            </a:r>
            <a:r>
              <a:rPr lang="en-US" dirty="0"/>
              <a:t>; Wenatchee, Washington</a:t>
            </a:r>
            <a:r>
              <a:rPr lang="en-US" dirty="0">
                <a:solidFill>
                  <a:schemeClr val="accent2"/>
                </a:solidFill>
              </a:rPr>
              <a:t> |</a:t>
            </a:r>
            <a:r>
              <a:rPr lang="en-US" dirty="0"/>
              <a:t> $180M</a:t>
            </a:r>
          </a:p>
          <a:p>
            <a:pPr>
              <a:spcAft>
                <a:spcPts val="600"/>
              </a:spcAft>
            </a:pPr>
            <a:r>
              <a:rPr lang="en-US" b="1" dirty="0"/>
              <a:t>4700 South </a:t>
            </a:r>
            <a:r>
              <a:rPr lang="en-US" b="1" dirty="0" err="1"/>
              <a:t>Bangerter</a:t>
            </a:r>
            <a:r>
              <a:rPr lang="en-US" b="1" dirty="0"/>
              <a:t> Highway Interchange;</a:t>
            </a:r>
            <a:r>
              <a:rPr lang="en-US" dirty="0"/>
              <a:t> Salt Lake County, Utah </a:t>
            </a:r>
            <a:r>
              <a:rPr lang="en-US" dirty="0">
                <a:solidFill>
                  <a:schemeClr val="accent2"/>
                </a:solidFill>
              </a:rPr>
              <a:t>|</a:t>
            </a:r>
            <a:r>
              <a:rPr lang="en-US" dirty="0"/>
              <a:t> $180M</a:t>
            </a:r>
          </a:p>
        </p:txBody>
      </p:sp>
    </p:spTree>
    <p:extLst>
      <p:ext uri="{BB962C8B-B14F-4D97-AF65-F5344CB8AC3E}">
        <p14:creationId xmlns:p14="http://schemas.microsoft.com/office/powerpoint/2010/main" val="3463203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64E8B01-E8A7-8FF8-3AC9-5E66356B3986}"/>
              </a:ext>
            </a:extLst>
          </p:cNvPr>
          <p:cNvSpPr>
            <a:spLocks noGrp="1"/>
          </p:cNvSpPr>
          <p:nvPr>
            <p:ph type="title"/>
          </p:nvPr>
        </p:nvSpPr>
        <p:spPr/>
        <p:txBody>
          <a:bodyPr>
            <a:normAutofit/>
          </a:bodyPr>
          <a:lstStyle/>
          <a:p>
            <a:r>
              <a:rPr lang="en-US" sz="3200" b="1" spc="600" dirty="0">
                <a:solidFill>
                  <a:srgbClr val="FAA338"/>
                </a:solidFill>
                <a:latin typeface="Arial Black" panose="020B0A04020102020204" pitchFamily="34" charset="0"/>
                <a:ea typeface="Roboto" panose="02000000000000000000" pitchFamily="2" charset="0"/>
                <a:cs typeface="Roboto" panose="02000000000000000000" pitchFamily="2" charset="0"/>
              </a:rPr>
              <a:t>ADVANTAGES OF PDB</a:t>
            </a:r>
            <a:endParaRPr lang="en-US" dirty="0"/>
          </a:p>
        </p:txBody>
      </p:sp>
      <p:sp>
        <p:nvSpPr>
          <p:cNvPr id="7" name="Content Placeholder 6">
            <a:extLst>
              <a:ext uri="{FF2B5EF4-FFF2-40B4-BE49-F238E27FC236}">
                <a16:creationId xmlns:a16="http://schemas.microsoft.com/office/drawing/2014/main" id="{D1B2A621-7068-AC21-531C-452922848BCB}"/>
              </a:ext>
            </a:extLst>
          </p:cNvPr>
          <p:cNvSpPr>
            <a:spLocks noGrp="1"/>
          </p:cNvSpPr>
          <p:nvPr>
            <p:ph idx="1"/>
          </p:nvPr>
        </p:nvSpPr>
        <p:spPr/>
        <p:txBody>
          <a:bodyPr/>
          <a:lstStyle/>
          <a:p>
            <a:r>
              <a:rPr lang="en-US" dirty="0"/>
              <a:t>Highest degree of flexibility to meet the project goals</a:t>
            </a:r>
          </a:p>
          <a:p>
            <a:pPr lvl="1"/>
            <a:r>
              <a:rPr lang="en-US" dirty="0"/>
              <a:t>Scope, schedule, budget, third-party coordination, right-of-way, etc.</a:t>
            </a:r>
          </a:p>
          <a:p>
            <a:r>
              <a:rPr lang="en-US" dirty="0"/>
              <a:t>Integrated team to support the Owner in the delivery of their vision of the project</a:t>
            </a:r>
          </a:p>
          <a:p>
            <a:r>
              <a:rPr lang="en-US" dirty="0"/>
              <a:t>Simplified contract management: single point of responsibility</a:t>
            </a:r>
          </a:p>
          <a:p>
            <a:r>
              <a:rPr lang="en-US" dirty="0"/>
              <a:t>Increased owner control and cost transparency</a:t>
            </a:r>
          </a:p>
          <a:p>
            <a:r>
              <a:rPr lang="en-US" dirty="0"/>
              <a:t>Improved risk management and allocation</a:t>
            </a:r>
          </a:p>
          <a:p>
            <a:r>
              <a:rPr lang="en-US" dirty="0"/>
              <a:t>Innovation, quality, and constructability reviews during design</a:t>
            </a:r>
          </a:p>
        </p:txBody>
      </p:sp>
    </p:spTree>
    <p:extLst>
      <p:ext uri="{BB962C8B-B14F-4D97-AF65-F5344CB8AC3E}">
        <p14:creationId xmlns:p14="http://schemas.microsoft.com/office/powerpoint/2010/main" val="2510448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id="{5BADC837-1E84-3D47-BC91-363182F59083}"/>
              </a:ext>
            </a:extLst>
          </p:cNvPr>
          <p:cNvSpPr txBox="1"/>
          <p:nvPr/>
        </p:nvSpPr>
        <p:spPr>
          <a:xfrm>
            <a:off x="3739905" y="619343"/>
            <a:ext cx="4734276" cy="1200329"/>
          </a:xfrm>
          <a:prstGeom prst="rect">
            <a:avLst/>
          </a:prstGeom>
          <a:noFill/>
        </p:spPr>
        <p:txBody>
          <a:bodyPr wrap="square" lIns="91440" tIns="45720" rIns="91440" bIns="45720" rtlCol="0" anchor="t">
            <a:spAutoFit/>
          </a:bodyPr>
          <a:lstStyle/>
          <a:p>
            <a:pPr algn="ctr"/>
            <a:endParaRPr lang="en-US" sz="4000" b="1" dirty="0">
              <a:solidFill>
                <a:schemeClr val="tx1">
                  <a:lumMod val="75000"/>
                  <a:lumOff val="25000"/>
                </a:schemeClr>
              </a:solidFill>
              <a:latin typeface="Kanit" pitchFamily="2" charset="-34"/>
              <a:cs typeface="Kanit"/>
            </a:endParaRPr>
          </a:p>
          <a:p>
            <a:pPr algn="ctr"/>
            <a:r>
              <a:rPr lang="en-US" sz="3200" b="1" dirty="0">
                <a:solidFill>
                  <a:schemeClr val="tx2"/>
                </a:solidFill>
                <a:latin typeface="Arial"/>
                <a:cs typeface="Kanit"/>
              </a:rPr>
              <a:t>Relevant Experience</a:t>
            </a:r>
            <a:endParaRPr lang="en-US" sz="3200" b="1" dirty="0">
              <a:solidFill>
                <a:schemeClr val="tx2"/>
              </a:solidFill>
              <a:latin typeface="Arial"/>
              <a:cs typeface="Kanit" pitchFamily="2" charset="-34"/>
            </a:endParaRPr>
          </a:p>
        </p:txBody>
      </p:sp>
      <p:sp>
        <p:nvSpPr>
          <p:cNvPr id="50" name="Rectangle 49">
            <a:extLst>
              <a:ext uri="{FF2B5EF4-FFF2-40B4-BE49-F238E27FC236}">
                <a16:creationId xmlns:a16="http://schemas.microsoft.com/office/drawing/2014/main" id="{F27043A7-A1A8-7940-A144-1D476405ACBD}"/>
              </a:ext>
            </a:extLst>
          </p:cNvPr>
          <p:cNvSpPr/>
          <p:nvPr/>
        </p:nvSpPr>
        <p:spPr>
          <a:xfrm>
            <a:off x="9013481" y="2132782"/>
            <a:ext cx="2585741" cy="3409305"/>
          </a:xfrm>
          <a:prstGeom prst="rect">
            <a:avLst/>
          </a:prstGeom>
          <a:solidFill>
            <a:schemeClr val="bg1"/>
          </a:solidFill>
          <a:ln>
            <a:noFill/>
          </a:ln>
          <a:effectLst>
            <a:glow rad="50800">
              <a:schemeClr val="tx1">
                <a:alpha val="8000"/>
              </a:schemeClr>
            </a:glow>
            <a:outerShdw blurRad="101600" dist="1016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Rectangle 1">
            <a:extLst>
              <a:ext uri="{FF2B5EF4-FFF2-40B4-BE49-F238E27FC236}">
                <a16:creationId xmlns:a16="http://schemas.microsoft.com/office/drawing/2014/main" id="{AFFD27F8-23E2-7A11-D4E2-D671D61A6B6C}"/>
              </a:ext>
            </a:extLst>
          </p:cNvPr>
          <p:cNvSpPr/>
          <p:nvPr/>
        </p:nvSpPr>
        <p:spPr>
          <a:xfrm>
            <a:off x="6064185" y="2132780"/>
            <a:ext cx="2585741" cy="3409305"/>
          </a:xfrm>
          <a:prstGeom prst="rect">
            <a:avLst/>
          </a:prstGeom>
          <a:solidFill>
            <a:schemeClr val="bg1"/>
          </a:solidFill>
          <a:ln>
            <a:noFill/>
          </a:ln>
          <a:effectLst>
            <a:glow rad="50800">
              <a:schemeClr val="tx1">
                <a:alpha val="8000"/>
              </a:schemeClr>
            </a:glow>
            <a:outerShdw blurRad="101600" dist="1016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Rectangle 2">
            <a:extLst>
              <a:ext uri="{FF2B5EF4-FFF2-40B4-BE49-F238E27FC236}">
                <a16:creationId xmlns:a16="http://schemas.microsoft.com/office/drawing/2014/main" id="{B843DD92-C621-E3B4-E3D2-9B7BB8BD7AB0}"/>
              </a:ext>
            </a:extLst>
          </p:cNvPr>
          <p:cNvSpPr/>
          <p:nvPr/>
        </p:nvSpPr>
        <p:spPr>
          <a:xfrm>
            <a:off x="3259828" y="2132782"/>
            <a:ext cx="2585741" cy="3409305"/>
          </a:xfrm>
          <a:prstGeom prst="rect">
            <a:avLst/>
          </a:prstGeom>
          <a:solidFill>
            <a:schemeClr val="bg1"/>
          </a:solidFill>
          <a:ln>
            <a:noFill/>
          </a:ln>
          <a:effectLst>
            <a:glow rad="50800">
              <a:schemeClr val="tx1">
                <a:alpha val="8000"/>
              </a:schemeClr>
            </a:glow>
            <a:outerShdw blurRad="101600" dist="1016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Rectangle 4">
            <a:extLst>
              <a:ext uri="{FF2B5EF4-FFF2-40B4-BE49-F238E27FC236}">
                <a16:creationId xmlns:a16="http://schemas.microsoft.com/office/drawing/2014/main" id="{CD2AD655-7B98-A257-4ED8-6DE66FE35823}"/>
              </a:ext>
            </a:extLst>
          </p:cNvPr>
          <p:cNvSpPr/>
          <p:nvPr/>
        </p:nvSpPr>
        <p:spPr>
          <a:xfrm>
            <a:off x="465828" y="2132781"/>
            <a:ext cx="2585741" cy="3409305"/>
          </a:xfrm>
          <a:prstGeom prst="rect">
            <a:avLst/>
          </a:prstGeom>
          <a:solidFill>
            <a:schemeClr val="bg1"/>
          </a:solidFill>
          <a:ln>
            <a:noFill/>
          </a:ln>
          <a:effectLst>
            <a:glow rad="50800">
              <a:schemeClr val="tx1">
                <a:alpha val="8000"/>
              </a:schemeClr>
            </a:glow>
            <a:outerShdw blurRad="101600" dist="1016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7" name="Picture 6" descr="A close-up of a logo&#10;&#10;Description automatically generated">
            <a:extLst>
              <a:ext uri="{FF2B5EF4-FFF2-40B4-BE49-F238E27FC236}">
                <a16:creationId xmlns:a16="http://schemas.microsoft.com/office/drawing/2014/main" id="{41BF604E-9626-FC55-9586-F3EEF1FF8F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7182" y="299030"/>
            <a:ext cx="3719723" cy="935224"/>
          </a:xfrm>
          <a:prstGeom prst="rect">
            <a:avLst/>
          </a:prstGeom>
        </p:spPr>
      </p:pic>
      <p:sp>
        <p:nvSpPr>
          <p:cNvPr id="4" name="TextBox 3">
            <a:extLst>
              <a:ext uri="{FF2B5EF4-FFF2-40B4-BE49-F238E27FC236}">
                <a16:creationId xmlns:a16="http://schemas.microsoft.com/office/drawing/2014/main" id="{679A2D4D-3830-84BC-DCAC-5A96D0324D53}"/>
              </a:ext>
            </a:extLst>
          </p:cNvPr>
          <p:cNvSpPr txBox="1"/>
          <p:nvPr/>
        </p:nvSpPr>
        <p:spPr>
          <a:xfrm>
            <a:off x="9124339" y="2919735"/>
            <a:ext cx="2386113" cy="1323439"/>
          </a:xfrm>
          <a:prstGeom prst="rect">
            <a:avLst/>
          </a:prstGeom>
          <a:noFill/>
        </p:spPr>
        <p:txBody>
          <a:bodyPr wrap="square" lIns="91440" tIns="45720" rIns="91440" bIns="45720" rtlCol="0" anchor="t">
            <a:spAutoFit/>
          </a:bodyPr>
          <a:lstStyle/>
          <a:p>
            <a:pPr algn="ctr"/>
            <a:r>
              <a:rPr lang="en-US" sz="4400" b="1" dirty="0">
                <a:solidFill>
                  <a:schemeClr val="tx2"/>
                </a:solidFill>
                <a:latin typeface="+mj-lt"/>
                <a:cs typeface="Kanit"/>
              </a:rPr>
              <a:t>$2.1B </a:t>
            </a:r>
            <a:endParaRPr lang="en-ID" sz="4400" b="1" dirty="0">
              <a:solidFill>
                <a:schemeClr val="tx2"/>
              </a:solidFill>
              <a:latin typeface="+mj-lt"/>
              <a:cs typeface="Kanit" pitchFamily="2" charset="-34"/>
            </a:endParaRPr>
          </a:p>
          <a:p>
            <a:pPr algn="ctr"/>
            <a:r>
              <a:rPr lang="en-US" b="1" dirty="0">
                <a:solidFill>
                  <a:schemeClr val="tx1">
                    <a:lumMod val="75000"/>
                    <a:lumOff val="25000"/>
                  </a:schemeClr>
                </a:solidFill>
                <a:latin typeface="+mj-lt"/>
                <a:cs typeface="Kanit"/>
              </a:rPr>
              <a:t>DB Program Management Projects</a:t>
            </a:r>
            <a:endParaRPr lang="en-ID" b="1" dirty="0">
              <a:solidFill>
                <a:schemeClr val="tx1">
                  <a:lumMod val="75000"/>
                  <a:lumOff val="25000"/>
                </a:schemeClr>
              </a:solidFill>
              <a:latin typeface="+mj-lt"/>
              <a:cs typeface="Kanit" pitchFamily="2" charset="-34"/>
            </a:endParaRPr>
          </a:p>
        </p:txBody>
      </p:sp>
      <p:sp>
        <p:nvSpPr>
          <p:cNvPr id="6" name="TextBox 5">
            <a:extLst>
              <a:ext uri="{FF2B5EF4-FFF2-40B4-BE49-F238E27FC236}">
                <a16:creationId xmlns:a16="http://schemas.microsoft.com/office/drawing/2014/main" id="{FDDD1F45-DF0B-FD74-C29E-3A450D6CC666}"/>
              </a:ext>
            </a:extLst>
          </p:cNvPr>
          <p:cNvSpPr txBox="1"/>
          <p:nvPr/>
        </p:nvSpPr>
        <p:spPr>
          <a:xfrm>
            <a:off x="609550" y="2919735"/>
            <a:ext cx="2286723" cy="1323439"/>
          </a:xfrm>
          <a:prstGeom prst="rect">
            <a:avLst/>
          </a:prstGeom>
          <a:noFill/>
        </p:spPr>
        <p:txBody>
          <a:bodyPr wrap="square" lIns="91440" tIns="45720" rIns="91440" bIns="45720" rtlCol="0" anchor="t">
            <a:spAutoFit/>
          </a:bodyPr>
          <a:lstStyle/>
          <a:p>
            <a:pPr algn="ctr"/>
            <a:r>
              <a:rPr lang="en-US" sz="4400" b="1" dirty="0">
                <a:solidFill>
                  <a:schemeClr val="tx2"/>
                </a:solidFill>
                <a:latin typeface="+mj-lt"/>
                <a:cs typeface="Kanit"/>
              </a:rPr>
              <a:t>$1B </a:t>
            </a:r>
            <a:endParaRPr lang="en-ID" sz="4400" b="1" dirty="0">
              <a:solidFill>
                <a:schemeClr val="tx2"/>
              </a:solidFill>
              <a:latin typeface="+mj-lt"/>
              <a:cs typeface="Kanit" pitchFamily="2" charset="-34"/>
            </a:endParaRPr>
          </a:p>
          <a:p>
            <a:pPr algn="ctr"/>
            <a:r>
              <a:rPr lang="en-US" b="1" dirty="0">
                <a:solidFill>
                  <a:schemeClr val="tx1">
                    <a:lumMod val="75000"/>
                    <a:lumOff val="25000"/>
                  </a:schemeClr>
                </a:solidFill>
                <a:latin typeface="+mj-lt"/>
                <a:cs typeface="Kanit"/>
              </a:rPr>
              <a:t>PDB Projects</a:t>
            </a:r>
          </a:p>
          <a:p>
            <a:pPr algn="ctr"/>
            <a:r>
              <a:rPr lang="en-US" b="1" dirty="0">
                <a:solidFill>
                  <a:schemeClr val="tx1">
                    <a:lumMod val="75000"/>
                    <a:lumOff val="25000"/>
                  </a:schemeClr>
                </a:solidFill>
                <a:latin typeface="+mj-lt"/>
                <a:cs typeface="Kanit"/>
              </a:rPr>
              <a:t>Completed</a:t>
            </a:r>
            <a:endParaRPr lang="en-ID" b="1" dirty="0">
              <a:solidFill>
                <a:schemeClr val="tx1">
                  <a:lumMod val="75000"/>
                  <a:lumOff val="25000"/>
                </a:schemeClr>
              </a:solidFill>
              <a:latin typeface="+mj-lt"/>
              <a:cs typeface="Kanit" pitchFamily="2" charset="-34"/>
            </a:endParaRPr>
          </a:p>
        </p:txBody>
      </p:sp>
      <p:sp>
        <p:nvSpPr>
          <p:cNvPr id="8" name="TextBox 7">
            <a:extLst>
              <a:ext uri="{FF2B5EF4-FFF2-40B4-BE49-F238E27FC236}">
                <a16:creationId xmlns:a16="http://schemas.microsoft.com/office/drawing/2014/main" id="{FFEB5428-6440-7157-503C-5885C762D4B7}"/>
              </a:ext>
            </a:extLst>
          </p:cNvPr>
          <p:cNvSpPr txBox="1"/>
          <p:nvPr/>
        </p:nvSpPr>
        <p:spPr>
          <a:xfrm>
            <a:off x="3405552" y="2919735"/>
            <a:ext cx="2297767" cy="1323439"/>
          </a:xfrm>
          <a:prstGeom prst="rect">
            <a:avLst/>
          </a:prstGeom>
          <a:noFill/>
        </p:spPr>
        <p:txBody>
          <a:bodyPr wrap="square" lIns="91440" tIns="45720" rIns="91440" bIns="45720" rtlCol="0" anchor="t">
            <a:spAutoFit/>
          </a:bodyPr>
          <a:lstStyle/>
          <a:p>
            <a:pPr algn="ctr"/>
            <a:r>
              <a:rPr lang="en-US" sz="4400" b="1" dirty="0">
                <a:solidFill>
                  <a:schemeClr val="tx2"/>
                </a:solidFill>
                <a:latin typeface="+mj-lt"/>
                <a:cs typeface="Kanit"/>
              </a:rPr>
              <a:t>$1.5B </a:t>
            </a:r>
            <a:endParaRPr lang="en-ID" sz="4400" b="1" dirty="0">
              <a:solidFill>
                <a:schemeClr val="tx2"/>
              </a:solidFill>
              <a:latin typeface="+mj-lt"/>
              <a:cs typeface="Kanit" pitchFamily="2" charset="-34"/>
            </a:endParaRPr>
          </a:p>
          <a:p>
            <a:pPr algn="ctr"/>
            <a:r>
              <a:rPr lang="en-US" b="1" dirty="0">
                <a:solidFill>
                  <a:schemeClr val="tx1">
                    <a:lumMod val="75000"/>
                    <a:lumOff val="25000"/>
                  </a:schemeClr>
                </a:solidFill>
                <a:latin typeface="+mj-lt"/>
                <a:cs typeface="Kanit"/>
              </a:rPr>
              <a:t>DB Projects Completed/In Progress</a:t>
            </a:r>
            <a:endParaRPr lang="en-ID" b="1" dirty="0">
              <a:solidFill>
                <a:schemeClr val="tx1">
                  <a:lumMod val="75000"/>
                  <a:lumOff val="25000"/>
                </a:schemeClr>
              </a:solidFill>
              <a:latin typeface="+mj-lt"/>
              <a:cs typeface="Kanit" pitchFamily="2" charset="-34"/>
            </a:endParaRPr>
          </a:p>
        </p:txBody>
      </p:sp>
      <p:sp>
        <p:nvSpPr>
          <p:cNvPr id="9" name="TextBox 8">
            <a:extLst>
              <a:ext uri="{FF2B5EF4-FFF2-40B4-BE49-F238E27FC236}">
                <a16:creationId xmlns:a16="http://schemas.microsoft.com/office/drawing/2014/main" id="{63BB8A6B-154D-7548-72EE-16B11794BBEE}"/>
              </a:ext>
            </a:extLst>
          </p:cNvPr>
          <p:cNvSpPr txBox="1"/>
          <p:nvPr/>
        </p:nvSpPr>
        <p:spPr>
          <a:xfrm>
            <a:off x="6239989" y="2919735"/>
            <a:ext cx="2297767" cy="1046440"/>
          </a:xfrm>
          <a:prstGeom prst="rect">
            <a:avLst/>
          </a:prstGeom>
          <a:noFill/>
        </p:spPr>
        <p:txBody>
          <a:bodyPr wrap="square" lIns="91440" tIns="45720" rIns="91440" bIns="45720" rtlCol="0" anchor="t">
            <a:spAutoFit/>
          </a:bodyPr>
          <a:lstStyle/>
          <a:p>
            <a:pPr algn="ctr"/>
            <a:r>
              <a:rPr lang="en-US" sz="4400" b="1" dirty="0">
                <a:solidFill>
                  <a:schemeClr val="tx2"/>
                </a:solidFill>
                <a:latin typeface="+mj-lt"/>
                <a:cs typeface="Kanit"/>
              </a:rPr>
              <a:t>$1B </a:t>
            </a:r>
            <a:endParaRPr lang="en-ID" sz="4400" b="1" dirty="0">
              <a:solidFill>
                <a:schemeClr val="tx2"/>
              </a:solidFill>
              <a:latin typeface="+mj-lt"/>
              <a:cs typeface="Kanit" pitchFamily="2" charset="-34"/>
            </a:endParaRPr>
          </a:p>
          <a:p>
            <a:pPr algn="ctr"/>
            <a:r>
              <a:rPr lang="en-US" b="1" dirty="0">
                <a:solidFill>
                  <a:schemeClr val="tx1">
                    <a:lumMod val="75000"/>
                    <a:lumOff val="25000"/>
                  </a:schemeClr>
                </a:solidFill>
                <a:latin typeface="+mj-lt"/>
                <a:cs typeface="Kanit"/>
              </a:rPr>
              <a:t>Active PDB Projects</a:t>
            </a:r>
            <a:endParaRPr lang="en-ID" b="1" dirty="0">
              <a:solidFill>
                <a:schemeClr val="tx1">
                  <a:lumMod val="75000"/>
                  <a:lumOff val="25000"/>
                </a:schemeClr>
              </a:solidFill>
              <a:latin typeface="+mj-lt"/>
              <a:cs typeface="Kanit" pitchFamily="2" charset="-34"/>
            </a:endParaRPr>
          </a:p>
        </p:txBody>
      </p:sp>
    </p:spTree>
    <p:extLst>
      <p:ext uri="{BB962C8B-B14F-4D97-AF65-F5344CB8AC3E}">
        <p14:creationId xmlns:p14="http://schemas.microsoft.com/office/powerpoint/2010/main" val="42132175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8ABCE967-1034-33DC-A28C-F16D738FE78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83073" y="2809875"/>
            <a:ext cx="6825853" cy="1238250"/>
          </a:xfrm>
          <a:prstGeom prst="rect">
            <a:avLst/>
          </a:prstGeom>
        </p:spPr>
      </p:pic>
    </p:spTree>
    <p:extLst>
      <p:ext uri="{BB962C8B-B14F-4D97-AF65-F5344CB8AC3E}">
        <p14:creationId xmlns:p14="http://schemas.microsoft.com/office/powerpoint/2010/main" val="18718644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F9FB68-0ACA-9ECD-0DBC-F1290577A4F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CA2346B-55AA-72DF-3213-63F7211673B7}"/>
              </a:ext>
            </a:extLst>
          </p:cNvPr>
          <p:cNvSpPr>
            <a:spLocks noGrp="1"/>
          </p:cNvSpPr>
          <p:nvPr>
            <p:ph type="title"/>
          </p:nvPr>
        </p:nvSpPr>
        <p:spPr/>
        <p:txBody>
          <a:bodyPr>
            <a:normAutofit/>
          </a:bodyPr>
          <a:lstStyle/>
          <a:p>
            <a:r>
              <a:rPr lang="en-US" sz="3200" b="1" spc="600" dirty="0">
                <a:solidFill>
                  <a:srgbClr val="FAA338"/>
                </a:solidFill>
                <a:latin typeface="Arial Black" panose="020B0A04020102020204" pitchFamily="34" charset="0"/>
                <a:ea typeface="Roboto" panose="02000000000000000000" pitchFamily="2" charset="0"/>
                <a:cs typeface="Roboto" panose="02000000000000000000" pitchFamily="2" charset="0"/>
              </a:rPr>
              <a:t>DISADVANTAGES OF PDB</a:t>
            </a:r>
            <a:endParaRPr lang="en-US" dirty="0"/>
          </a:p>
        </p:txBody>
      </p:sp>
      <p:sp>
        <p:nvSpPr>
          <p:cNvPr id="7" name="Content Placeholder 6">
            <a:extLst>
              <a:ext uri="{FF2B5EF4-FFF2-40B4-BE49-F238E27FC236}">
                <a16:creationId xmlns:a16="http://schemas.microsoft.com/office/drawing/2014/main" id="{4E444064-38B2-2A21-4B2A-BF0ECC5FE5B1}"/>
              </a:ext>
            </a:extLst>
          </p:cNvPr>
          <p:cNvSpPr>
            <a:spLocks noGrp="1"/>
          </p:cNvSpPr>
          <p:nvPr>
            <p:ph idx="1"/>
          </p:nvPr>
        </p:nvSpPr>
        <p:spPr/>
        <p:txBody>
          <a:bodyPr/>
          <a:lstStyle/>
          <a:p>
            <a:r>
              <a:rPr lang="en-US" dirty="0"/>
              <a:t>Qualifications based selection of contractor which limits competition during cost estimating.</a:t>
            </a:r>
          </a:p>
          <a:p>
            <a:r>
              <a:rPr lang="en-US" dirty="0"/>
              <a:t>If collaboration and project team struggles, taking the off-ramp can be challenging.</a:t>
            </a:r>
          </a:p>
        </p:txBody>
      </p:sp>
    </p:spTree>
    <p:extLst>
      <p:ext uri="{BB962C8B-B14F-4D97-AF65-F5344CB8AC3E}">
        <p14:creationId xmlns:p14="http://schemas.microsoft.com/office/powerpoint/2010/main" val="4221354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a:extLst>
              <a:ext uri="{FF2B5EF4-FFF2-40B4-BE49-F238E27FC236}">
                <a16:creationId xmlns:a16="http://schemas.microsoft.com/office/drawing/2014/main" id="{DE49CFC8-1B1A-D5F1-FCC3-77F1B82ACE0B}"/>
              </a:ext>
            </a:extLst>
          </p:cNvPr>
          <p:cNvCxnSpPr>
            <a:cxnSpLocks/>
          </p:cNvCxnSpPr>
          <p:nvPr/>
        </p:nvCxnSpPr>
        <p:spPr>
          <a:xfrm>
            <a:off x="7865954" y="5097700"/>
            <a:ext cx="391389" cy="0"/>
          </a:xfrm>
          <a:prstGeom prst="straightConnector1">
            <a:avLst/>
          </a:prstGeom>
          <a:ln>
            <a:solidFill>
              <a:schemeClr val="accent3">
                <a:lumMod val="50000"/>
              </a:schemeClr>
            </a:solidFill>
            <a:tailEnd type="triangle"/>
          </a:ln>
        </p:spPr>
        <p:style>
          <a:lnRef idx="1">
            <a:schemeClr val="accent6"/>
          </a:lnRef>
          <a:fillRef idx="0">
            <a:schemeClr val="accent6"/>
          </a:fillRef>
          <a:effectRef idx="0">
            <a:schemeClr val="accent6"/>
          </a:effectRef>
          <a:fontRef idx="minor">
            <a:schemeClr val="tx1"/>
          </a:fontRef>
        </p:style>
      </p:cxnSp>
      <p:cxnSp>
        <p:nvCxnSpPr>
          <p:cNvPr id="32" name="Straight Connector 31">
            <a:extLst>
              <a:ext uri="{FF2B5EF4-FFF2-40B4-BE49-F238E27FC236}">
                <a16:creationId xmlns:a16="http://schemas.microsoft.com/office/drawing/2014/main" id="{35419376-A37F-3484-66C6-EE5206D91C05}"/>
              </a:ext>
            </a:extLst>
          </p:cNvPr>
          <p:cNvCxnSpPr>
            <a:cxnSpLocks/>
          </p:cNvCxnSpPr>
          <p:nvPr/>
        </p:nvCxnSpPr>
        <p:spPr>
          <a:xfrm>
            <a:off x="2026010" y="2075054"/>
            <a:ext cx="0" cy="1083195"/>
          </a:xfrm>
          <a:prstGeom prst="line">
            <a:avLst/>
          </a:prstGeom>
          <a:ln w="57150">
            <a:solidFill>
              <a:schemeClr val="accent3">
                <a:lumMod val="60000"/>
                <a:lumOff val="40000"/>
              </a:schemeClr>
            </a:solidFill>
          </a:ln>
        </p:spPr>
        <p:style>
          <a:lnRef idx="3">
            <a:schemeClr val="accent3"/>
          </a:lnRef>
          <a:fillRef idx="0">
            <a:schemeClr val="accent3"/>
          </a:fillRef>
          <a:effectRef idx="2">
            <a:schemeClr val="accent3"/>
          </a:effectRef>
          <a:fontRef idx="minor">
            <a:schemeClr val="tx1"/>
          </a:fontRef>
        </p:style>
      </p:cxnSp>
      <p:sp>
        <p:nvSpPr>
          <p:cNvPr id="2" name="Title 1">
            <a:extLst>
              <a:ext uri="{FF2B5EF4-FFF2-40B4-BE49-F238E27FC236}">
                <a16:creationId xmlns:a16="http://schemas.microsoft.com/office/drawing/2014/main" id="{203E762E-F74C-DE06-E50A-9C25CC692DB7}"/>
              </a:ext>
            </a:extLst>
          </p:cNvPr>
          <p:cNvSpPr>
            <a:spLocks noGrp="1"/>
          </p:cNvSpPr>
          <p:nvPr>
            <p:ph type="title"/>
          </p:nvPr>
        </p:nvSpPr>
        <p:spPr>
          <a:xfrm>
            <a:off x="838200" y="365126"/>
            <a:ext cx="10515600" cy="896516"/>
          </a:xfrm>
        </p:spPr>
        <p:txBody>
          <a:bodyPr anchor="ctr">
            <a:normAutofit/>
          </a:bodyPr>
          <a:lstStyle/>
          <a:p>
            <a:r>
              <a:rPr lang="en-US" dirty="0"/>
              <a:t>PDB STRUCTURE</a:t>
            </a:r>
          </a:p>
        </p:txBody>
      </p:sp>
      <p:sp>
        <p:nvSpPr>
          <p:cNvPr id="6" name="Freeform: Shape 5">
            <a:extLst>
              <a:ext uri="{FF2B5EF4-FFF2-40B4-BE49-F238E27FC236}">
                <a16:creationId xmlns:a16="http://schemas.microsoft.com/office/drawing/2014/main" id="{8AEC7638-84BD-9230-BEAD-5A7DEA5E15C5}"/>
              </a:ext>
            </a:extLst>
          </p:cNvPr>
          <p:cNvSpPr/>
          <p:nvPr/>
        </p:nvSpPr>
        <p:spPr>
          <a:xfrm>
            <a:off x="5737920" y="1505539"/>
            <a:ext cx="3430389" cy="569515"/>
          </a:xfrm>
          <a:custGeom>
            <a:avLst/>
            <a:gdLst>
              <a:gd name="connsiteX0" fmla="*/ 0 w 2278062"/>
              <a:gd name="connsiteY0" fmla="*/ 113903 h 1139031"/>
              <a:gd name="connsiteX1" fmla="*/ 113903 w 2278062"/>
              <a:gd name="connsiteY1" fmla="*/ 0 h 1139031"/>
              <a:gd name="connsiteX2" fmla="*/ 2164159 w 2278062"/>
              <a:gd name="connsiteY2" fmla="*/ 0 h 1139031"/>
              <a:gd name="connsiteX3" fmla="*/ 2278062 w 2278062"/>
              <a:gd name="connsiteY3" fmla="*/ 113903 h 1139031"/>
              <a:gd name="connsiteX4" fmla="*/ 2278062 w 2278062"/>
              <a:gd name="connsiteY4" fmla="*/ 1025128 h 1139031"/>
              <a:gd name="connsiteX5" fmla="*/ 2164159 w 2278062"/>
              <a:gd name="connsiteY5" fmla="*/ 1139031 h 1139031"/>
              <a:gd name="connsiteX6" fmla="*/ 113903 w 2278062"/>
              <a:gd name="connsiteY6" fmla="*/ 1139031 h 1139031"/>
              <a:gd name="connsiteX7" fmla="*/ 0 w 2278062"/>
              <a:gd name="connsiteY7" fmla="*/ 1025128 h 1139031"/>
              <a:gd name="connsiteX8" fmla="*/ 0 w 2278062"/>
              <a:gd name="connsiteY8" fmla="*/ 113903 h 113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8062" h="1139031">
                <a:moveTo>
                  <a:pt x="0" y="113903"/>
                </a:moveTo>
                <a:cubicBezTo>
                  <a:pt x="0" y="50996"/>
                  <a:pt x="50996" y="0"/>
                  <a:pt x="113903" y="0"/>
                </a:cubicBezTo>
                <a:lnTo>
                  <a:pt x="2164159" y="0"/>
                </a:lnTo>
                <a:cubicBezTo>
                  <a:pt x="2227066" y="0"/>
                  <a:pt x="2278062" y="50996"/>
                  <a:pt x="2278062" y="113903"/>
                </a:cubicBezTo>
                <a:lnTo>
                  <a:pt x="2278062" y="1025128"/>
                </a:lnTo>
                <a:cubicBezTo>
                  <a:pt x="2278062" y="1088035"/>
                  <a:pt x="2227066" y="1139031"/>
                  <a:pt x="2164159" y="1139031"/>
                </a:cubicBezTo>
                <a:lnTo>
                  <a:pt x="113903" y="1139031"/>
                </a:lnTo>
                <a:cubicBezTo>
                  <a:pt x="50996" y="1139031"/>
                  <a:pt x="0" y="1088035"/>
                  <a:pt x="0" y="1025128"/>
                </a:cubicBezTo>
                <a:lnTo>
                  <a:pt x="0" y="113903"/>
                </a:lnTo>
                <a:close/>
              </a:path>
            </a:pathLst>
          </a:custGeom>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6">
              <a:shade val="80000"/>
              <a:hueOff val="0"/>
              <a:satOff val="0"/>
              <a:lumOff val="0"/>
              <a:alphaOff val="0"/>
            </a:schemeClr>
          </a:fillRef>
          <a:effectRef idx="0">
            <a:schemeClr val="accent6">
              <a:shade val="80000"/>
              <a:hueOff val="0"/>
              <a:satOff val="0"/>
              <a:lumOff val="0"/>
              <a:alphaOff val="0"/>
            </a:schemeClr>
          </a:effectRef>
          <a:fontRef idx="minor">
            <a:schemeClr val="lt1"/>
          </a:fontRef>
        </p:style>
        <p:txBody>
          <a:bodyPr spcFirstLastPara="0" vert="horz" wrap="square" lIns="117181" tIns="89241" rIns="117181" bIns="89241" numCol="1" spcCol="1270" anchor="ctr" anchorCtr="0">
            <a:noAutofit/>
          </a:bodyPr>
          <a:lstStyle/>
          <a:p>
            <a:pPr marL="0" lvl="0" indent="0" algn="ctr" defTabSz="1955800">
              <a:lnSpc>
                <a:spcPct val="90000"/>
              </a:lnSpc>
              <a:spcBef>
                <a:spcPct val="0"/>
              </a:spcBef>
              <a:spcAft>
                <a:spcPct val="35000"/>
              </a:spcAft>
              <a:buNone/>
            </a:pPr>
            <a:r>
              <a:rPr lang="en-US" sz="1600" b="1" kern="1200" dirty="0">
                <a:solidFill>
                  <a:schemeClr val="accent1"/>
                </a:solidFill>
                <a:latin typeface="Roboto" panose="02000000000000000000" pitchFamily="2" charset="0"/>
                <a:ea typeface="Roboto" panose="02000000000000000000" pitchFamily="2" charset="0"/>
              </a:rPr>
              <a:t>Owner</a:t>
            </a:r>
          </a:p>
        </p:txBody>
      </p:sp>
      <p:sp>
        <p:nvSpPr>
          <p:cNvPr id="7" name="Freeform: Shape 6">
            <a:extLst>
              <a:ext uri="{FF2B5EF4-FFF2-40B4-BE49-F238E27FC236}">
                <a16:creationId xmlns:a16="http://schemas.microsoft.com/office/drawing/2014/main" id="{666C06C1-E811-3773-1CD8-2F7706413619}"/>
              </a:ext>
            </a:extLst>
          </p:cNvPr>
          <p:cNvSpPr/>
          <p:nvPr/>
        </p:nvSpPr>
        <p:spPr>
          <a:xfrm>
            <a:off x="5737920" y="2275544"/>
            <a:ext cx="3430389" cy="569515"/>
          </a:xfrm>
          <a:custGeom>
            <a:avLst/>
            <a:gdLst>
              <a:gd name="connsiteX0" fmla="*/ 0 w 2278062"/>
              <a:gd name="connsiteY0" fmla="*/ 113903 h 1139031"/>
              <a:gd name="connsiteX1" fmla="*/ 113903 w 2278062"/>
              <a:gd name="connsiteY1" fmla="*/ 0 h 1139031"/>
              <a:gd name="connsiteX2" fmla="*/ 2164159 w 2278062"/>
              <a:gd name="connsiteY2" fmla="*/ 0 h 1139031"/>
              <a:gd name="connsiteX3" fmla="*/ 2278062 w 2278062"/>
              <a:gd name="connsiteY3" fmla="*/ 113903 h 1139031"/>
              <a:gd name="connsiteX4" fmla="*/ 2278062 w 2278062"/>
              <a:gd name="connsiteY4" fmla="*/ 1025128 h 1139031"/>
              <a:gd name="connsiteX5" fmla="*/ 2164159 w 2278062"/>
              <a:gd name="connsiteY5" fmla="*/ 1139031 h 1139031"/>
              <a:gd name="connsiteX6" fmla="*/ 113903 w 2278062"/>
              <a:gd name="connsiteY6" fmla="*/ 1139031 h 1139031"/>
              <a:gd name="connsiteX7" fmla="*/ 0 w 2278062"/>
              <a:gd name="connsiteY7" fmla="*/ 1025128 h 1139031"/>
              <a:gd name="connsiteX8" fmla="*/ 0 w 2278062"/>
              <a:gd name="connsiteY8" fmla="*/ 113903 h 113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8062" h="1139031">
                <a:moveTo>
                  <a:pt x="0" y="113903"/>
                </a:moveTo>
                <a:cubicBezTo>
                  <a:pt x="0" y="50996"/>
                  <a:pt x="50996" y="0"/>
                  <a:pt x="113903" y="0"/>
                </a:cubicBezTo>
                <a:lnTo>
                  <a:pt x="2164159" y="0"/>
                </a:lnTo>
                <a:cubicBezTo>
                  <a:pt x="2227066" y="0"/>
                  <a:pt x="2278062" y="50996"/>
                  <a:pt x="2278062" y="113903"/>
                </a:cubicBezTo>
                <a:lnTo>
                  <a:pt x="2278062" y="1025128"/>
                </a:lnTo>
                <a:cubicBezTo>
                  <a:pt x="2278062" y="1088035"/>
                  <a:pt x="2227066" y="1139031"/>
                  <a:pt x="2164159" y="1139031"/>
                </a:cubicBezTo>
                <a:lnTo>
                  <a:pt x="113903" y="1139031"/>
                </a:lnTo>
                <a:cubicBezTo>
                  <a:pt x="50996" y="1139031"/>
                  <a:pt x="0" y="1088035"/>
                  <a:pt x="0" y="1025128"/>
                </a:cubicBezTo>
                <a:lnTo>
                  <a:pt x="0" y="113903"/>
                </a:lnTo>
                <a:close/>
              </a:path>
            </a:pathLst>
          </a:custGeom>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6">
              <a:shade val="80000"/>
              <a:hueOff val="142949"/>
              <a:satOff val="-13683"/>
              <a:lumOff val="18950"/>
              <a:alphaOff val="0"/>
            </a:schemeClr>
          </a:fillRef>
          <a:effectRef idx="0">
            <a:schemeClr val="accent6">
              <a:shade val="80000"/>
              <a:hueOff val="142949"/>
              <a:satOff val="-13683"/>
              <a:lumOff val="18950"/>
              <a:alphaOff val="0"/>
            </a:schemeClr>
          </a:effectRef>
          <a:fontRef idx="minor">
            <a:schemeClr val="lt1"/>
          </a:fontRef>
        </p:style>
        <p:txBody>
          <a:bodyPr spcFirstLastPara="0" vert="horz" wrap="square" lIns="117181" tIns="89241" rIns="117181" bIns="89241" numCol="1" spcCol="1270" anchor="ctr" anchorCtr="0">
            <a:noAutofit/>
          </a:bodyPr>
          <a:lstStyle/>
          <a:p>
            <a:pPr marL="0" lvl="0" indent="0" algn="ctr" defTabSz="1955800">
              <a:lnSpc>
                <a:spcPct val="90000"/>
              </a:lnSpc>
              <a:spcBef>
                <a:spcPct val="0"/>
              </a:spcBef>
              <a:spcAft>
                <a:spcPct val="35000"/>
              </a:spcAft>
              <a:buNone/>
            </a:pPr>
            <a:r>
              <a:rPr lang="en-US" sz="1600" b="1" kern="1200" dirty="0">
                <a:solidFill>
                  <a:schemeClr val="accent1"/>
                </a:solidFill>
                <a:latin typeface="Roboto" panose="02000000000000000000" pitchFamily="2" charset="0"/>
                <a:ea typeface="Roboto" panose="02000000000000000000" pitchFamily="2" charset="0"/>
              </a:rPr>
              <a:t>Design/Builder</a:t>
            </a:r>
          </a:p>
        </p:txBody>
      </p:sp>
      <p:sp>
        <p:nvSpPr>
          <p:cNvPr id="14" name="Freeform: Shape 13">
            <a:extLst>
              <a:ext uri="{FF2B5EF4-FFF2-40B4-BE49-F238E27FC236}">
                <a16:creationId xmlns:a16="http://schemas.microsoft.com/office/drawing/2014/main" id="{F6FA3FF6-6F9B-E5CE-52FB-0B517C50728E}"/>
              </a:ext>
            </a:extLst>
          </p:cNvPr>
          <p:cNvSpPr/>
          <p:nvPr/>
        </p:nvSpPr>
        <p:spPr>
          <a:xfrm>
            <a:off x="886979" y="1505539"/>
            <a:ext cx="2278062" cy="569515"/>
          </a:xfrm>
          <a:custGeom>
            <a:avLst/>
            <a:gdLst>
              <a:gd name="connsiteX0" fmla="*/ 0 w 2278062"/>
              <a:gd name="connsiteY0" fmla="*/ 113903 h 1139031"/>
              <a:gd name="connsiteX1" fmla="*/ 113903 w 2278062"/>
              <a:gd name="connsiteY1" fmla="*/ 0 h 1139031"/>
              <a:gd name="connsiteX2" fmla="*/ 2164159 w 2278062"/>
              <a:gd name="connsiteY2" fmla="*/ 0 h 1139031"/>
              <a:gd name="connsiteX3" fmla="*/ 2278062 w 2278062"/>
              <a:gd name="connsiteY3" fmla="*/ 113903 h 1139031"/>
              <a:gd name="connsiteX4" fmla="*/ 2278062 w 2278062"/>
              <a:gd name="connsiteY4" fmla="*/ 1025128 h 1139031"/>
              <a:gd name="connsiteX5" fmla="*/ 2164159 w 2278062"/>
              <a:gd name="connsiteY5" fmla="*/ 1139031 h 1139031"/>
              <a:gd name="connsiteX6" fmla="*/ 113903 w 2278062"/>
              <a:gd name="connsiteY6" fmla="*/ 1139031 h 1139031"/>
              <a:gd name="connsiteX7" fmla="*/ 0 w 2278062"/>
              <a:gd name="connsiteY7" fmla="*/ 1025128 h 1139031"/>
              <a:gd name="connsiteX8" fmla="*/ 0 w 2278062"/>
              <a:gd name="connsiteY8" fmla="*/ 113903 h 113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8062" h="1139031">
                <a:moveTo>
                  <a:pt x="0" y="113903"/>
                </a:moveTo>
                <a:cubicBezTo>
                  <a:pt x="0" y="50996"/>
                  <a:pt x="50996" y="0"/>
                  <a:pt x="113903" y="0"/>
                </a:cubicBezTo>
                <a:lnTo>
                  <a:pt x="2164159" y="0"/>
                </a:lnTo>
                <a:cubicBezTo>
                  <a:pt x="2227066" y="0"/>
                  <a:pt x="2278062" y="50996"/>
                  <a:pt x="2278062" y="113903"/>
                </a:cubicBezTo>
                <a:lnTo>
                  <a:pt x="2278062" y="1025128"/>
                </a:lnTo>
                <a:cubicBezTo>
                  <a:pt x="2278062" y="1088035"/>
                  <a:pt x="2227066" y="1139031"/>
                  <a:pt x="2164159" y="1139031"/>
                </a:cubicBezTo>
                <a:lnTo>
                  <a:pt x="113903" y="1139031"/>
                </a:lnTo>
                <a:cubicBezTo>
                  <a:pt x="50996" y="1139031"/>
                  <a:pt x="0" y="1088035"/>
                  <a:pt x="0" y="1025128"/>
                </a:cubicBezTo>
                <a:lnTo>
                  <a:pt x="0" y="113903"/>
                </a:lnTo>
                <a:close/>
              </a:path>
            </a:pathLst>
          </a:custGeom>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6">
              <a:shade val="80000"/>
              <a:hueOff val="285898"/>
              <a:satOff val="-27367"/>
              <a:lumOff val="37900"/>
              <a:alphaOff val="0"/>
            </a:schemeClr>
          </a:fillRef>
          <a:effectRef idx="0">
            <a:schemeClr val="accent6">
              <a:shade val="80000"/>
              <a:hueOff val="285898"/>
              <a:satOff val="-27367"/>
              <a:lumOff val="37900"/>
              <a:alphaOff val="0"/>
            </a:schemeClr>
          </a:effectRef>
          <a:fontRef idx="minor">
            <a:schemeClr val="lt1"/>
          </a:fontRef>
        </p:style>
        <p:txBody>
          <a:bodyPr spcFirstLastPara="0" vert="horz" wrap="square" lIns="117181" tIns="89241" rIns="117181" bIns="89241" numCol="1" spcCol="1270" anchor="ctr" anchorCtr="0">
            <a:noAutofit/>
          </a:bodyPr>
          <a:lstStyle/>
          <a:p>
            <a:pPr marL="0" lvl="0" indent="0" algn="ctr" defTabSz="1955800">
              <a:lnSpc>
                <a:spcPct val="90000"/>
              </a:lnSpc>
              <a:spcBef>
                <a:spcPct val="0"/>
              </a:spcBef>
              <a:spcAft>
                <a:spcPct val="35000"/>
              </a:spcAft>
              <a:buNone/>
            </a:pPr>
            <a:r>
              <a:rPr lang="en-US" sz="1600" b="1" kern="1200" dirty="0">
                <a:solidFill>
                  <a:schemeClr val="accent1"/>
                </a:solidFill>
                <a:latin typeface="Roboto" panose="02000000000000000000" pitchFamily="2" charset="0"/>
                <a:ea typeface="Roboto" panose="02000000000000000000" pitchFamily="2" charset="0"/>
              </a:rPr>
              <a:t>PM / OA</a:t>
            </a:r>
          </a:p>
        </p:txBody>
      </p:sp>
      <p:sp>
        <p:nvSpPr>
          <p:cNvPr id="19" name="Freeform: Shape 18">
            <a:extLst>
              <a:ext uri="{FF2B5EF4-FFF2-40B4-BE49-F238E27FC236}">
                <a16:creationId xmlns:a16="http://schemas.microsoft.com/office/drawing/2014/main" id="{8DBD3C6E-2B1A-39A9-4D82-60CD363FB9C5}"/>
              </a:ext>
            </a:extLst>
          </p:cNvPr>
          <p:cNvSpPr/>
          <p:nvPr/>
        </p:nvSpPr>
        <p:spPr>
          <a:xfrm>
            <a:off x="886979" y="3129816"/>
            <a:ext cx="2278062" cy="1499149"/>
          </a:xfrm>
          <a:custGeom>
            <a:avLst/>
            <a:gdLst>
              <a:gd name="connsiteX0" fmla="*/ 0 w 2278062"/>
              <a:gd name="connsiteY0" fmla="*/ 113903 h 1139031"/>
              <a:gd name="connsiteX1" fmla="*/ 113903 w 2278062"/>
              <a:gd name="connsiteY1" fmla="*/ 0 h 1139031"/>
              <a:gd name="connsiteX2" fmla="*/ 2164159 w 2278062"/>
              <a:gd name="connsiteY2" fmla="*/ 0 h 1139031"/>
              <a:gd name="connsiteX3" fmla="*/ 2278062 w 2278062"/>
              <a:gd name="connsiteY3" fmla="*/ 113903 h 1139031"/>
              <a:gd name="connsiteX4" fmla="*/ 2278062 w 2278062"/>
              <a:gd name="connsiteY4" fmla="*/ 1025128 h 1139031"/>
              <a:gd name="connsiteX5" fmla="*/ 2164159 w 2278062"/>
              <a:gd name="connsiteY5" fmla="*/ 1139031 h 1139031"/>
              <a:gd name="connsiteX6" fmla="*/ 113903 w 2278062"/>
              <a:gd name="connsiteY6" fmla="*/ 1139031 h 1139031"/>
              <a:gd name="connsiteX7" fmla="*/ 0 w 2278062"/>
              <a:gd name="connsiteY7" fmla="*/ 1025128 h 1139031"/>
              <a:gd name="connsiteX8" fmla="*/ 0 w 2278062"/>
              <a:gd name="connsiteY8" fmla="*/ 113903 h 113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8062" h="1139031">
                <a:moveTo>
                  <a:pt x="0" y="113903"/>
                </a:moveTo>
                <a:cubicBezTo>
                  <a:pt x="0" y="50996"/>
                  <a:pt x="50996" y="0"/>
                  <a:pt x="113903" y="0"/>
                </a:cubicBezTo>
                <a:lnTo>
                  <a:pt x="2164159" y="0"/>
                </a:lnTo>
                <a:cubicBezTo>
                  <a:pt x="2227066" y="0"/>
                  <a:pt x="2278062" y="50996"/>
                  <a:pt x="2278062" y="113903"/>
                </a:cubicBezTo>
                <a:lnTo>
                  <a:pt x="2278062" y="1025128"/>
                </a:lnTo>
                <a:cubicBezTo>
                  <a:pt x="2278062" y="1088035"/>
                  <a:pt x="2227066" y="1139031"/>
                  <a:pt x="2164159" y="1139031"/>
                </a:cubicBezTo>
                <a:lnTo>
                  <a:pt x="113903" y="1139031"/>
                </a:lnTo>
                <a:cubicBezTo>
                  <a:pt x="50996" y="1139031"/>
                  <a:pt x="0" y="1088035"/>
                  <a:pt x="0" y="1025128"/>
                </a:cubicBezTo>
                <a:lnTo>
                  <a:pt x="0" y="113903"/>
                </a:lnTo>
                <a:close/>
              </a:path>
            </a:pathLst>
          </a:custGeom>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6">
              <a:shade val="80000"/>
              <a:hueOff val="285898"/>
              <a:satOff val="-27367"/>
              <a:lumOff val="37900"/>
              <a:alphaOff val="0"/>
            </a:schemeClr>
          </a:fillRef>
          <a:effectRef idx="0">
            <a:schemeClr val="accent6">
              <a:shade val="80000"/>
              <a:hueOff val="285898"/>
              <a:satOff val="-27367"/>
              <a:lumOff val="37900"/>
              <a:alphaOff val="0"/>
            </a:schemeClr>
          </a:effectRef>
          <a:fontRef idx="minor">
            <a:schemeClr val="lt1"/>
          </a:fontRef>
        </p:style>
        <p:txBody>
          <a:bodyPr spcFirstLastPara="0" vert="horz" wrap="square" lIns="117181" tIns="89241" rIns="117181" bIns="89241" numCol="1" spcCol="1270" anchor="ctr" anchorCtr="0">
            <a:noAutofit/>
          </a:bodyPr>
          <a:lstStyle/>
          <a:p>
            <a:pPr marL="0" lvl="0" indent="0" algn="ctr" defTabSz="1955800">
              <a:lnSpc>
                <a:spcPct val="90000"/>
              </a:lnSpc>
              <a:spcBef>
                <a:spcPct val="0"/>
              </a:spcBef>
              <a:spcAft>
                <a:spcPct val="35000"/>
              </a:spcAft>
              <a:buNone/>
            </a:pPr>
            <a:r>
              <a:rPr lang="en-US" sz="1600" b="1" dirty="0">
                <a:solidFill>
                  <a:schemeClr val="accent1"/>
                </a:solidFill>
                <a:latin typeface="Roboto" panose="02000000000000000000" pitchFamily="2" charset="0"/>
                <a:ea typeface="Roboto" panose="02000000000000000000" pitchFamily="2" charset="0"/>
              </a:rPr>
              <a:t>Design-Build  Contract Development</a:t>
            </a:r>
            <a:endParaRPr lang="en-US" sz="1600" b="1" kern="1200" dirty="0">
              <a:solidFill>
                <a:schemeClr val="accent1"/>
              </a:solidFill>
              <a:latin typeface="Roboto" panose="02000000000000000000" pitchFamily="2" charset="0"/>
              <a:ea typeface="Roboto" panose="02000000000000000000" pitchFamily="2" charset="0"/>
            </a:endParaRPr>
          </a:p>
        </p:txBody>
      </p:sp>
      <p:sp>
        <p:nvSpPr>
          <p:cNvPr id="20" name="Rectangle: Rounded Corners 19">
            <a:extLst>
              <a:ext uri="{FF2B5EF4-FFF2-40B4-BE49-F238E27FC236}">
                <a16:creationId xmlns:a16="http://schemas.microsoft.com/office/drawing/2014/main" id="{74DB9E32-246C-3182-CB4F-D280B55EDAE6}"/>
              </a:ext>
            </a:extLst>
          </p:cNvPr>
          <p:cNvSpPr/>
          <p:nvPr/>
        </p:nvSpPr>
        <p:spPr>
          <a:xfrm>
            <a:off x="3734557" y="3129816"/>
            <a:ext cx="7437112" cy="1499149"/>
          </a:xfrm>
          <a:prstGeom prst="roundRect">
            <a:avLst>
              <a:gd name="adj" fmla="val 7772"/>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b="1" dirty="0">
                <a:solidFill>
                  <a:schemeClr val="bg1">
                    <a:lumMod val="50000"/>
                  </a:schemeClr>
                </a:solidFill>
              </a:rPr>
              <a:t>Design Development &amp; Construction</a:t>
            </a:r>
          </a:p>
        </p:txBody>
      </p:sp>
      <p:sp>
        <p:nvSpPr>
          <p:cNvPr id="21" name="Rectangle 20">
            <a:extLst>
              <a:ext uri="{FF2B5EF4-FFF2-40B4-BE49-F238E27FC236}">
                <a16:creationId xmlns:a16="http://schemas.microsoft.com/office/drawing/2014/main" id="{95A63CDC-873A-761A-4BFF-A9224510F0FB}"/>
              </a:ext>
            </a:extLst>
          </p:cNvPr>
          <p:cNvSpPr/>
          <p:nvPr/>
        </p:nvSpPr>
        <p:spPr>
          <a:xfrm>
            <a:off x="3874543" y="3899821"/>
            <a:ext cx="3548346" cy="514043"/>
          </a:xfrm>
          <a:prstGeom prst="rect">
            <a:avLst/>
          </a:prstGeom>
          <a:solidFill>
            <a:schemeClr val="tx2"/>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1"/>
                </a:solidFill>
              </a:rPr>
              <a:t>Phase 1 – Scoping and GMP</a:t>
            </a:r>
          </a:p>
        </p:txBody>
      </p:sp>
      <p:sp>
        <p:nvSpPr>
          <p:cNvPr id="22" name="Rectangle 21">
            <a:extLst>
              <a:ext uri="{FF2B5EF4-FFF2-40B4-BE49-F238E27FC236}">
                <a16:creationId xmlns:a16="http://schemas.microsoft.com/office/drawing/2014/main" id="{A7A2EE2A-5E29-2747-DAF3-56B47818F071}"/>
              </a:ext>
            </a:extLst>
          </p:cNvPr>
          <p:cNvSpPr/>
          <p:nvPr/>
        </p:nvSpPr>
        <p:spPr>
          <a:xfrm>
            <a:off x="7518140" y="3899821"/>
            <a:ext cx="3523850" cy="514043"/>
          </a:xfrm>
          <a:prstGeom prst="rect">
            <a:avLst/>
          </a:prstGeom>
          <a:solidFill>
            <a:schemeClr val="accent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1"/>
                </a:solidFill>
              </a:rPr>
              <a:t>Phase</a:t>
            </a:r>
            <a:r>
              <a:rPr lang="en-US" dirty="0">
                <a:solidFill>
                  <a:schemeClr val="accent1"/>
                </a:solidFill>
              </a:rPr>
              <a:t> 2 </a:t>
            </a:r>
            <a:r>
              <a:rPr lang="en-US" b="1" dirty="0">
                <a:solidFill>
                  <a:schemeClr val="accent1"/>
                </a:solidFill>
              </a:rPr>
              <a:t>– Design-Build</a:t>
            </a:r>
          </a:p>
        </p:txBody>
      </p:sp>
      <p:sp>
        <p:nvSpPr>
          <p:cNvPr id="24" name="Rectangle: Rounded Corners 23">
            <a:extLst>
              <a:ext uri="{FF2B5EF4-FFF2-40B4-BE49-F238E27FC236}">
                <a16:creationId xmlns:a16="http://schemas.microsoft.com/office/drawing/2014/main" id="{6500E3B4-7A6E-1CE1-6D81-077C7EB233B0}"/>
              </a:ext>
            </a:extLst>
          </p:cNvPr>
          <p:cNvSpPr/>
          <p:nvPr/>
        </p:nvSpPr>
        <p:spPr>
          <a:xfrm>
            <a:off x="6848944" y="4865046"/>
            <a:ext cx="1220406" cy="439228"/>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1"/>
                </a:solidFill>
              </a:rPr>
              <a:t>Off Ramp</a:t>
            </a:r>
          </a:p>
        </p:txBody>
      </p:sp>
      <p:sp>
        <p:nvSpPr>
          <p:cNvPr id="25" name="Rectangle: Rounded Corners 24">
            <a:extLst>
              <a:ext uri="{FF2B5EF4-FFF2-40B4-BE49-F238E27FC236}">
                <a16:creationId xmlns:a16="http://schemas.microsoft.com/office/drawing/2014/main" id="{3B08B49E-0BB1-B8F7-8CC8-531874188E62}"/>
              </a:ext>
            </a:extLst>
          </p:cNvPr>
          <p:cNvSpPr/>
          <p:nvPr/>
        </p:nvSpPr>
        <p:spPr>
          <a:xfrm>
            <a:off x="9751580" y="4865046"/>
            <a:ext cx="1420089" cy="439228"/>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1"/>
                </a:solidFill>
              </a:rPr>
              <a:t>Open Bid</a:t>
            </a:r>
          </a:p>
        </p:txBody>
      </p:sp>
      <p:cxnSp>
        <p:nvCxnSpPr>
          <p:cNvPr id="27" name="Straight Connector 26">
            <a:extLst>
              <a:ext uri="{FF2B5EF4-FFF2-40B4-BE49-F238E27FC236}">
                <a16:creationId xmlns:a16="http://schemas.microsoft.com/office/drawing/2014/main" id="{98D69396-3F20-79C1-3502-DD1822E90688}"/>
              </a:ext>
            </a:extLst>
          </p:cNvPr>
          <p:cNvCxnSpPr>
            <a:cxnSpLocks/>
          </p:cNvCxnSpPr>
          <p:nvPr/>
        </p:nvCxnSpPr>
        <p:spPr>
          <a:xfrm>
            <a:off x="3425371" y="1505539"/>
            <a:ext cx="0" cy="3123426"/>
          </a:xfrm>
          <a:prstGeom prst="line">
            <a:avLst/>
          </a:prstGeom>
          <a:ln w="19050"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5" name="Straight Connector 34">
            <a:extLst>
              <a:ext uri="{FF2B5EF4-FFF2-40B4-BE49-F238E27FC236}">
                <a16:creationId xmlns:a16="http://schemas.microsoft.com/office/drawing/2014/main" id="{BB0D7AA4-4988-D9B5-EDA6-30916D20A6EA}"/>
              </a:ext>
            </a:extLst>
          </p:cNvPr>
          <p:cNvCxnSpPr>
            <a:cxnSpLocks/>
          </p:cNvCxnSpPr>
          <p:nvPr/>
        </p:nvCxnSpPr>
        <p:spPr>
          <a:xfrm flipH="1">
            <a:off x="3165041" y="1790296"/>
            <a:ext cx="2572879" cy="0"/>
          </a:xfrm>
          <a:prstGeom prst="line">
            <a:avLst/>
          </a:prstGeom>
          <a:ln w="57150">
            <a:solidFill>
              <a:schemeClr val="accent3">
                <a:lumMod val="60000"/>
                <a:lumOff val="40000"/>
              </a:schemeClr>
            </a:solidFill>
          </a:ln>
        </p:spPr>
        <p:style>
          <a:lnRef idx="3">
            <a:schemeClr val="accent3"/>
          </a:lnRef>
          <a:fillRef idx="0">
            <a:schemeClr val="accent3"/>
          </a:fillRef>
          <a:effectRef idx="2">
            <a:schemeClr val="accent3"/>
          </a:effectRef>
          <a:fontRef idx="minor">
            <a:schemeClr val="tx1"/>
          </a:fontRef>
        </p:style>
      </p:cxnSp>
      <p:cxnSp>
        <p:nvCxnSpPr>
          <p:cNvPr id="40" name="Straight Connector 39">
            <a:extLst>
              <a:ext uri="{FF2B5EF4-FFF2-40B4-BE49-F238E27FC236}">
                <a16:creationId xmlns:a16="http://schemas.microsoft.com/office/drawing/2014/main" id="{1CCAD9C5-5911-BD2A-B451-19EB06F52375}"/>
              </a:ext>
            </a:extLst>
          </p:cNvPr>
          <p:cNvCxnSpPr>
            <a:cxnSpLocks/>
          </p:cNvCxnSpPr>
          <p:nvPr/>
        </p:nvCxnSpPr>
        <p:spPr>
          <a:xfrm flipV="1">
            <a:off x="7474905" y="2075054"/>
            <a:ext cx="0" cy="200489"/>
          </a:xfrm>
          <a:prstGeom prst="line">
            <a:avLst/>
          </a:prstGeom>
          <a:ln w="57150">
            <a:solidFill>
              <a:srgbClr val="2D4B5D"/>
            </a:solidFill>
          </a:ln>
        </p:spPr>
        <p:style>
          <a:lnRef idx="3">
            <a:schemeClr val="accent3"/>
          </a:lnRef>
          <a:fillRef idx="0">
            <a:schemeClr val="accent3"/>
          </a:fillRef>
          <a:effectRef idx="2">
            <a:schemeClr val="accent3"/>
          </a:effectRef>
          <a:fontRef idx="minor">
            <a:schemeClr val="tx1"/>
          </a:fontRef>
        </p:style>
      </p:cxnSp>
      <p:cxnSp>
        <p:nvCxnSpPr>
          <p:cNvPr id="43" name="Straight Connector 42">
            <a:extLst>
              <a:ext uri="{FF2B5EF4-FFF2-40B4-BE49-F238E27FC236}">
                <a16:creationId xmlns:a16="http://schemas.microsoft.com/office/drawing/2014/main" id="{54EA0B80-60DF-D8CB-598F-3194EA943FBE}"/>
              </a:ext>
            </a:extLst>
          </p:cNvPr>
          <p:cNvCxnSpPr>
            <a:cxnSpLocks/>
          </p:cNvCxnSpPr>
          <p:nvPr/>
        </p:nvCxnSpPr>
        <p:spPr>
          <a:xfrm flipV="1">
            <a:off x="7474905" y="4628965"/>
            <a:ext cx="0" cy="200489"/>
          </a:xfrm>
          <a:prstGeom prst="line">
            <a:avLst/>
          </a:prstGeom>
          <a:ln w="57150">
            <a:solidFill>
              <a:schemeClr val="accent6">
                <a:lumMod val="20000"/>
                <a:lumOff val="80000"/>
              </a:schemeClr>
            </a:solidFill>
          </a:ln>
        </p:spPr>
        <p:style>
          <a:lnRef idx="3">
            <a:schemeClr val="accent3"/>
          </a:lnRef>
          <a:fillRef idx="0">
            <a:schemeClr val="accent3"/>
          </a:fillRef>
          <a:effectRef idx="2">
            <a:schemeClr val="accent3"/>
          </a:effectRef>
          <a:fontRef idx="minor">
            <a:schemeClr val="tx1"/>
          </a:fontRef>
        </p:style>
      </p:cxnSp>
      <p:cxnSp>
        <p:nvCxnSpPr>
          <p:cNvPr id="45" name="Straight Arrow Connector 44">
            <a:extLst>
              <a:ext uri="{FF2B5EF4-FFF2-40B4-BE49-F238E27FC236}">
                <a16:creationId xmlns:a16="http://schemas.microsoft.com/office/drawing/2014/main" id="{7D5EF708-7C18-E180-F200-953D02EC6500}"/>
              </a:ext>
            </a:extLst>
          </p:cNvPr>
          <p:cNvCxnSpPr>
            <a:cxnSpLocks/>
          </p:cNvCxnSpPr>
          <p:nvPr/>
        </p:nvCxnSpPr>
        <p:spPr>
          <a:xfrm>
            <a:off x="9331741" y="5097700"/>
            <a:ext cx="391389" cy="0"/>
          </a:xfrm>
          <a:prstGeom prst="straightConnector1">
            <a:avLst/>
          </a:prstGeom>
          <a:ln>
            <a:solidFill>
              <a:schemeClr val="accent3">
                <a:lumMod val="50000"/>
              </a:schemeClr>
            </a:solidFill>
            <a:tailEnd type="triangle"/>
          </a:ln>
        </p:spPr>
        <p:style>
          <a:lnRef idx="1">
            <a:schemeClr val="accent6"/>
          </a:lnRef>
          <a:fillRef idx="0">
            <a:schemeClr val="accent6"/>
          </a:fillRef>
          <a:effectRef idx="0">
            <a:schemeClr val="accent6"/>
          </a:effectRef>
          <a:fontRef idx="minor">
            <a:schemeClr val="tx1"/>
          </a:fontRef>
        </p:style>
      </p:cxnSp>
      <p:cxnSp>
        <p:nvCxnSpPr>
          <p:cNvPr id="56" name="Straight Arrow Connector 55">
            <a:extLst>
              <a:ext uri="{FF2B5EF4-FFF2-40B4-BE49-F238E27FC236}">
                <a16:creationId xmlns:a16="http://schemas.microsoft.com/office/drawing/2014/main" id="{01B74234-8A28-A87A-B9CE-172186A3FA1A}"/>
              </a:ext>
            </a:extLst>
          </p:cNvPr>
          <p:cNvCxnSpPr/>
          <p:nvPr/>
        </p:nvCxnSpPr>
        <p:spPr>
          <a:xfrm>
            <a:off x="3734557" y="2975429"/>
            <a:ext cx="7437112" cy="0"/>
          </a:xfrm>
          <a:prstGeom prst="straightConnector1">
            <a:avLst/>
          </a:prstGeom>
          <a:ln>
            <a:headEnd type="triangle"/>
            <a:tailEnd type="triangle"/>
          </a:ln>
        </p:spPr>
        <p:style>
          <a:lnRef idx="1">
            <a:schemeClr val="accent6"/>
          </a:lnRef>
          <a:fillRef idx="0">
            <a:schemeClr val="accent6"/>
          </a:fillRef>
          <a:effectRef idx="0">
            <a:schemeClr val="accent6"/>
          </a:effectRef>
          <a:fontRef idx="minor">
            <a:schemeClr val="tx1"/>
          </a:fontRef>
        </p:style>
      </p:cxnSp>
      <p:sp>
        <p:nvSpPr>
          <p:cNvPr id="3" name="Rectangle: Rounded Corners 2">
            <a:extLst>
              <a:ext uri="{FF2B5EF4-FFF2-40B4-BE49-F238E27FC236}">
                <a16:creationId xmlns:a16="http://schemas.microsoft.com/office/drawing/2014/main" id="{03CCD912-657C-BF3B-AB3D-8CA81220EC71}"/>
              </a:ext>
            </a:extLst>
          </p:cNvPr>
          <p:cNvSpPr/>
          <p:nvPr/>
        </p:nvSpPr>
        <p:spPr>
          <a:xfrm>
            <a:off x="8300262" y="4865046"/>
            <a:ext cx="1220406" cy="439228"/>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1"/>
                </a:solidFill>
              </a:rPr>
              <a:t>Finalize Design</a:t>
            </a:r>
          </a:p>
        </p:txBody>
      </p:sp>
    </p:spTree>
    <p:extLst>
      <p:ext uri="{BB962C8B-B14F-4D97-AF65-F5344CB8AC3E}">
        <p14:creationId xmlns:p14="http://schemas.microsoft.com/office/powerpoint/2010/main" val="26907121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3E48CB3-6E37-3061-8AB0-B83CE47E4209}"/>
              </a:ext>
            </a:extLst>
          </p:cNvPr>
          <p:cNvSpPr/>
          <p:nvPr/>
        </p:nvSpPr>
        <p:spPr>
          <a:xfrm>
            <a:off x="7761444" y="1458961"/>
            <a:ext cx="2243830" cy="117794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 name="Straight Connector 1">
            <a:extLst>
              <a:ext uri="{FF2B5EF4-FFF2-40B4-BE49-F238E27FC236}">
                <a16:creationId xmlns:a16="http://schemas.microsoft.com/office/drawing/2014/main" id="{269B98F4-32F0-AFF5-DC71-69A24BB1F709}"/>
              </a:ext>
            </a:extLst>
          </p:cNvPr>
          <p:cNvCxnSpPr>
            <a:cxnSpLocks/>
          </p:cNvCxnSpPr>
          <p:nvPr/>
        </p:nvCxnSpPr>
        <p:spPr>
          <a:xfrm>
            <a:off x="4765282" y="4745967"/>
            <a:ext cx="3816534" cy="0"/>
          </a:xfrm>
          <a:prstGeom prst="line">
            <a:avLst/>
          </a:prstGeom>
          <a:ln>
            <a:solidFill>
              <a:schemeClr val="tx1"/>
            </a:solidFill>
            <a:prstDash val="dash"/>
          </a:ln>
        </p:spPr>
        <p:style>
          <a:lnRef idx="1">
            <a:schemeClr val="accent6"/>
          </a:lnRef>
          <a:fillRef idx="0">
            <a:schemeClr val="accent6"/>
          </a:fillRef>
          <a:effectRef idx="0">
            <a:schemeClr val="accent6"/>
          </a:effectRef>
          <a:fontRef idx="minor">
            <a:schemeClr val="tx1"/>
          </a:fontRef>
        </p:style>
      </p:cxnSp>
      <p:sp>
        <p:nvSpPr>
          <p:cNvPr id="160" name="Rectangle 159">
            <a:extLst>
              <a:ext uri="{FF2B5EF4-FFF2-40B4-BE49-F238E27FC236}">
                <a16:creationId xmlns:a16="http://schemas.microsoft.com/office/drawing/2014/main" id="{13B5BB4C-ED60-B46A-3C86-9929D82EBF04}"/>
              </a:ext>
            </a:extLst>
          </p:cNvPr>
          <p:cNvSpPr/>
          <p:nvPr/>
        </p:nvSpPr>
        <p:spPr>
          <a:xfrm>
            <a:off x="6453011" y="3508705"/>
            <a:ext cx="2398825" cy="2016051"/>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a:extLst>
              <a:ext uri="{FF2B5EF4-FFF2-40B4-BE49-F238E27FC236}">
                <a16:creationId xmlns:a16="http://schemas.microsoft.com/office/drawing/2014/main" id="{B847695F-8947-C233-3B0B-AF5FBAD05F59}"/>
              </a:ext>
            </a:extLst>
          </p:cNvPr>
          <p:cNvSpPr/>
          <p:nvPr/>
        </p:nvSpPr>
        <p:spPr>
          <a:xfrm>
            <a:off x="4902271" y="3508705"/>
            <a:ext cx="1401170" cy="2016051"/>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a:extLst>
              <a:ext uri="{FF2B5EF4-FFF2-40B4-BE49-F238E27FC236}">
                <a16:creationId xmlns:a16="http://schemas.microsoft.com/office/drawing/2014/main" id="{C1CD0217-F356-434F-80D6-A9491AE73A79}"/>
              </a:ext>
            </a:extLst>
          </p:cNvPr>
          <p:cNvSpPr/>
          <p:nvPr/>
        </p:nvSpPr>
        <p:spPr>
          <a:xfrm>
            <a:off x="1193800" y="3508705"/>
            <a:ext cx="3556000" cy="2016051"/>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7" name="Straight Connector 156">
            <a:extLst>
              <a:ext uri="{FF2B5EF4-FFF2-40B4-BE49-F238E27FC236}">
                <a16:creationId xmlns:a16="http://schemas.microsoft.com/office/drawing/2014/main" id="{CAC7CA2A-501E-2BCD-7F3E-9758820C8951}"/>
              </a:ext>
            </a:extLst>
          </p:cNvPr>
          <p:cNvCxnSpPr>
            <a:cxnSpLocks/>
          </p:cNvCxnSpPr>
          <p:nvPr/>
        </p:nvCxnSpPr>
        <p:spPr>
          <a:xfrm>
            <a:off x="3473702" y="3193423"/>
            <a:ext cx="3816534" cy="0"/>
          </a:xfrm>
          <a:prstGeom prst="line">
            <a:avLst/>
          </a:prstGeom>
          <a:ln>
            <a:solidFill>
              <a:schemeClr val="tx1"/>
            </a:solidFill>
            <a:prstDash val="dash"/>
          </a:ln>
        </p:spPr>
        <p:style>
          <a:lnRef idx="1">
            <a:schemeClr val="accent6"/>
          </a:lnRef>
          <a:fillRef idx="0">
            <a:schemeClr val="accent6"/>
          </a:fillRef>
          <a:effectRef idx="0">
            <a:schemeClr val="accent6"/>
          </a:effectRef>
          <a:fontRef idx="minor">
            <a:schemeClr val="tx1"/>
          </a:fontRef>
        </p:style>
      </p:cxnSp>
      <p:sp>
        <p:nvSpPr>
          <p:cNvPr id="5" name="Title 4">
            <a:extLst>
              <a:ext uri="{FF2B5EF4-FFF2-40B4-BE49-F238E27FC236}">
                <a16:creationId xmlns:a16="http://schemas.microsoft.com/office/drawing/2014/main" id="{99A64700-8D08-75A8-E23A-627D70984813}"/>
              </a:ext>
            </a:extLst>
          </p:cNvPr>
          <p:cNvSpPr>
            <a:spLocks noGrp="1"/>
          </p:cNvSpPr>
          <p:nvPr>
            <p:ph type="title"/>
          </p:nvPr>
        </p:nvSpPr>
        <p:spPr>
          <a:xfrm>
            <a:off x="838200" y="365125"/>
            <a:ext cx="3892826" cy="1722091"/>
          </a:xfrm>
        </p:spPr>
        <p:txBody>
          <a:bodyPr>
            <a:normAutofit/>
          </a:bodyPr>
          <a:lstStyle/>
          <a:p>
            <a:r>
              <a:rPr lang="en-US" sz="3200" b="1" spc="600" dirty="0">
                <a:solidFill>
                  <a:srgbClr val="FAA338"/>
                </a:solidFill>
                <a:latin typeface="Arial Black" panose="020B0A04020102020204" pitchFamily="34" charset="0"/>
                <a:ea typeface="Roboto" panose="02000000000000000000" pitchFamily="2" charset="0"/>
                <a:cs typeface="Roboto" panose="02000000000000000000" pitchFamily="2" charset="0"/>
              </a:rPr>
              <a:t>PDB INTEGRATED TEAM</a:t>
            </a:r>
            <a:endParaRPr lang="en-US" dirty="0"/>
          </a:p>
        </p:txBody>
      </p:sp>
      <p:cxnSp>
        <p:nvCxnSpPr>
          <p:cNvPr id="152" name="Straight Connector 151">
            <a:extLst>
              <a:ext uri="{FF2B5EF4-FFF2-40B4-BE49-F238E27FC236}">
                <a16:creationId xmlns:a16="http://schemas.microsoft.com/office/drawing/2014/main" id="{01CDF29C-C200-9361-6580-311521C07792}"/>
              </a:ext>
            </a:extLst>
          </p:cNvPr>
          <p:cNvCxnSpPr>
            <a:cxnSpLocks/>
          </p:cNvCxnSpPr>
          <p:nvPr/>
        </p:nvCxnSpPr>
        <p:spPr>
          <a:xfrm>
            <a:off x="10675141" y="2847335"/>
            <a:ext cx="1" cy="204366"/>
          </a:xfrm>
          <a:prstGeom prst="line">
            <a:avLst/>
          </a:prstGeom>
          <a:ln w="19050">
            <a:solidFill>
              <a:schemeClr val="accent2"/>
            </a:solidFill>
            <a:prstDash val="solid"/>
          </a:ln>
        </p:spPr>
        <p:style>
          <a:lnRef idx="1">
            <a:schemeClr val="accent4"/>
          </a:lnRef>
          <a:fillRef idx="0">
            <a:schemeClr val="accent4"/>
          </a:fillRef>
          <a:effectRef idx="0">
            <a:schemeClr val="accent4"/>
          </a:effectRef>
          <a:fontRef idx="minor">
            <a:schemeClr val="tx1"/>
          </a:fontRef>
        </p:style>
      </p:cxnSp>
      <p:cxnSp>
        <p:nvCxnSpPr>
          <p:cNvPr id="153" name="Straight Connector 152">
            <a:extLst>
              <a:ext uri="{FF2B5EF4-FFF2-40B4-BE49-F238E27FC236}">
                <a16:creationId xmlns:a16="http://schemas.microsoft.com/office/drawing/2014/main" id="{EBB5EF8F-75D4-33A7-B569-BC4F5FE6BDFD}"/>
              </a:ext>
            </a:extLst>
          </p:cNvPr>
          <p:cNvCxnSpPr>
            <a:cxnSpLocks/>
          </p:cNvCxnSpPr>
          <p:nvPr/>
        </p:nvCxnSpPr>
        <p:spPr>
          <a:xfrm>
            <a:off x="9589290" y="2861944"/>
            <a:ext cx="0" cy="197933"/>
          </a:xfrm>
          <a:prstGeom prst="line">
            <a:avLst/>
          </a:prstGeom>
          <a:ln w="19050">
            <a:solidFill>
              <a:schemeClr val="accent2"/>
            </a:solidFill>
            <a:prstDash val="solid"/>
          </a:ln>
        </p:spPr>
        <p:style>
          <a:lnRef idx="1">
            <a:schemeClr val="accent4"/>
          </a:lnRef>
          <a:fillRef idx="0">
            <a:schemeClr val="accent4"/>
          </a:fillRef>
          <a:effectRef idx="0">
            <a:schemeClr val="accent4"/>
          </a:effectRef>
          <a:fontRef idx="minor">
            <a:schemeClr val="tx1"/>
          </a:fontRef>
        </p:style>
      </p:cxnSp>
      <p:cxnSp>
        <p:nvCxnSpPr>
          <p:cNvPr id="154" name="Straight Connector 153">
            <a:extLst>
              <a:ext uri="{FF2B5EF4-FFF2-40B4-BE49-F238E27FC236}">
                <a16:creationId xmlns:a16="http://schemas.microsoft.com/office/drawing/2014/main" id="{4AF98EA1-8C8A-C098-2F49-0194D01274D5}"/>
              </a:ext>
            </a:extLst>
          </p:cNvPr>
          <p:cNvCxnSpPr>
            <a:cxnSpLocks/>
          </p:cNvCxnSpPr>
          <p:nvPr/>
        </p:nvCxnSpPr>
        <p:spPr>
          <a:xfrm>
            <a:off x="7746803" y="2861944"/>
            <a:ext cx="0" cy="197933"/>
          </a:xfrm>
          <a:prstGeom prst="line">
            <a:avLst/>
          </a:prstGeom>
          <a:ln w="19050">
            <a:solidFill>
              <a:schemeClr val="accent2"/>
            </a:solidFill>
            <a:prstDash val="solid"/>
          </a:ln>
        </p:spPr>
        <p:style>
          <a:lnRef idx="1">
            <a:schemeClr val="accent4"/>
          </a:lnRef>
          <a:fillRef idx="0">
            <a:schemeClr val="accent4"/>
          </a:fillRef>
          <a:effectRef idx="0">
            <a:schemeClr val="accent4"/>
          </a:effectRef>
          <a:fontRef idx="minor">
            <a:schemeClr val="tx1"/>
          </a:fontRef>
        </p:style>
      </p:cxnSp>
      <p:cxnSp>
        <p:nvCxnSpPr>
          <p:cNvPr id="150" name="Straight Connector 149">
            <a:extLst>
              <a:ext uri="{FF2B5EF4-FFF2-40B4-BE49-F238E27FC236}">
                <a16:creationId xmlns:a16="http://schemas.microsoft.com/office/drawing/2014/main" id="{E1B334F9-7A42-0102-2016-464CEDA4F6ED}"/>
              </a:ext>
            </a:extLst>
          </p:cNvPr>
          <p:cNvCxnSpPr>
            <a:cxnSpLocks/>
          </p:cNvCxnSpPr>
          <p:nvPr/>
        </p:nvCxnSpPr>
        <p:spPr>
          <a:xfrm>
            <a:off x="6551267" y="2657578"/>
            <a:ext cx="0" cy="197933"/>
          </a:xfrm>
          <a:prstGeom prst="line">
            <a:avLst/>
          </a:prstGeom>
          <a:ln w="19050">
            <a:solidFill>
              <a:schemeClr val="accent2"/>
            </a:solidFill>
            <a:prstDash val="solid"/>
          </a:ln>
        </p:spPr>
        <p:style>
          <a:lnRef idx="1">
            <a:schemeClr val="accent4"/>
          </a:lnRef>
          <a:fillRef idx="0">
            <a:schemeClr val="accent4"/>
          </a:fillRef>
          <a:effectRef idx="0">
            <a:schemeClr val="accent4"/>
          </a:effectRef>
          <a:fontRef idx="minor">
            <a:schemeClr val="tx1"/>
          </a:fontRef>
        </p:style>
      </p:cxnSp>
      <p:cxnSp>
        <p:nvCxnSpPr>
          <p:cNvPr id="144" name="Straight Connector 143">
            <a:extLst>
              <a:ext uri="{FF2B5EF4-FFF2-40B4-BE49-F238E27FC236}">
                <a16:creationId xmlns:a16="http://schemas.microsoft.com/office/drawing/2014/main" id="{B398D11F-C411-62E0-2DFC-329899AC8B51}"/>
              </a:ext>
            </a:extLst>
          </p:cNvPr>
          <p:cNvCxnSpPr>
            <a:cxnSpLocks/>
          </p:cNvCxnSpPr>
          <p:nvPr/>
        </p:nvCxnSpPr>
        <p:spPr>
          <a:xfrm>
            <a:off x="5500447" y="2871468"/>
            <a:ext cx="0" cy="321955"/>
          </a:xfrm>
          <a:prstGeom prst="line">
            <a:avLst/>
          </a:prstGeom>
          <a:ln w="19050">
            <a:solidFill>
              <a:schemeClr val="accent2"/>
            </a:solidFill>
            <a:prstDash val="solid"/>
          </a:ln>
        </p:spPr>
        <p:style>
          <a:lnRef idx="1">
            <a:schemeClr val="accent4"/>
          </a:lnRef>
          <a:fillRef idx="0">
            <a:schemeClr val="accent4"/>
          </a:fillRef>
          <a:effectRef idx="0">
            <a:schemeClr val="accent4"/>
          </a:effectRef>
          <a:fontRef idx="minor">
            <a:schemeClr val="tx1"/>
          </a:fontRef>
        </p:style>
      </p:cxnSp>
      <p:cxnSp>
        <p:nvCxnSpPr>
          <p:cNvPr id="138" name="Straight Connector 137">
            <a:extLst>
              <a:ext uri="{FF2B5EF4-FFF2-40B4-BE49-F238E27FC236}">
                <a16:creationId xmlns:a16="http://schemas.microsoft.com/office/drawing/2014/main" id="{8E267667-0C48-9F52-61B2-1D2470654BE6}"/>
              </a:ext>
            </a:extLst>
          </p:cNvPr>
          <p:cNvCxnSpPr>
            <a:cxnSpLocks/>
          </p:cNvCxnSpPr>
          <p:nvPr/>
        </p:nvCxnSpPr>
        <p:spPr>
          <a:xfrm>
            <a:off x="3038475" y="2861614"/>
            <a:ext cx="0" cy="647091"/>
          </a:xfrm>
          <a:prstGeom prst="line">
            <a:avLst/>
          </a:prstGeom>
          <a:ln w="19050">
            <a:solidFill>
              <a:schemeClr val="accent2"/>
            </a:solidFill>
            <a:prstDash val="solid"/>
          </a:ln>
        </p:spPr>
        <p:style>
          <a:lnRef idx="1">
            <a:schemeClr val="accent4"/>
          </a:lnRef>
          <a:fillRef idx="0">
            <a:schemeClr val="accent4"/>
          </a:fillRef>
          <a:effectRef idx="0">
            <a:schemeClr val="accent4"/>
          </a:effectRef>
          <a:fontRef idx="minor">
            <a:schemeClr val="tx1"/>
          </a:fontRef>
        </p:style>
      </p:cxnSp>
      <p:sp>
        <p:nvSpPr>
          <p:cNvPr id="62" name="Freeform: Shape 61">
            <a:extLst>
              <a:ext uri="{FF2B5EF4-FFF2-40B4-BE49-F238E27FC236}">
                <a16:creationId xmlns:a16="http://schemas.microsoft.com/office/drawing/2014/main" id="{647F1522-DB17-6CF0-15F6-10DD79D514F4}"/>
              </a:ext>
            </a:extLst>
          </p:cNvPr>
          <p:cNvSpPr/>
          <p:nvPr/>
        </p:nvSpPr>
        <p:spPr>
          <a:xfrm>
            <a:off x="7523215" y="3425848"/>
            <a:ext cx="113990" cy="1087693"/>
          </a:xfrm>
          <a:custGeom>
            <a:avLst/>
            <a:gdLst/>
            <a:ahLst/>
            <a:cxnLst/>
            <a:rect l="0" t="0" r="0" b="0"/>
            <a:pathLst>
              <a:path>
                <a:moveTo>
                  <a:pt x="113990" y="0"/>
                </a:moveTo>
                <a:lnTo>
                  <a:pt x="113990" y="1087693"/>
                </a:lnTo>
                <a:lnTo>
                  <a:pt x="0" y="1087693"/>
                </a:lnTo>
              </a:path>
            </a:pathLst>
          </a:custGeom>
          <a:noFill/>
        </p:spPr>
        <p:style>
          <a:lnRef idx="2">
            <a:schemeClr val="accent2">
              <a:hueOff val="0"/>
              <a:satOff val="0"/>
              <a:lumOff val="0"/>
              <a:alphaOff val="0"/>
            </a:schemeClr>
          </a:lnRef>
          <a:fillRef idx="0">
            <a:scrgbClr r="0" g="0" b="0"/>
          </a:fillRef>
          <a:effectRef idx="0">
            <a:schemeClr val="accent6">
              <a:tint val="5000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63" name="Freeform: Shape 62">
            <a:extLst>
              <a:ext uri="{FF2B5EF4-FFF2-40B4-BE49-F238E27FC236}">
                <a16:creationId xmlns:a16="http://schemas.microsoft.com/office/drawing/2014/main" id="{17C0CED5-FB7F-9FE2-2485-CA3755557FE5}"/>
              </a:ext>
            </a:extLst>
          </p:cNvPr>
          <p:cNvSpPr/>
          <p:nvPr/>
        </p:nvSpPr>
        <p:spPr>
          <a:xfrm>
            <a:off x="7505179" y="3425848"/>
            <a:ext cx="132026" cy="430302"/>
          </a:xfrm>
          <a:custGeom>
            <a:avLst/>
            <a:gdLst/>
            <a:ahLst/>
            <a:cxnLst/>
            <a:rect l="0" t="0" r="0" b="0"/>
            <a:pathLst>
              <a:path>
                <a:moveTo>
                  <a:pt x="132026" y="0"/>
                </a:moveTo>
                <a:lnTo>
                  <a:pt x="132026" y="430302"/>
                </a:lnTo>
                <a:lnTo>
                  <a:pt x="0" y="430302"/>
                </a:lnTo>
              </a:path>
            </a:pathLst>
          </a:custGeom>
          <a:noFill/>
        </p:spPr>
        <p:style>
          <a:lnRef idx="2">
            <a:schemeClr val="accent2">
              <a:hueOff val="0"/>
              <a:satOff val="0"/>
              <a:lumOff val="0"/>
              <a:alphaOff val="0"/>
            </a:schemeClr>
          </a:lnRef>
          <a:fillRef idx="0">
            <a:scrgbClr r="0" g="0" b="0"/>
          </a:fillRef>
          <a:effectRef idx="0">
            <a:schemeClr val="accent6">
              <a:tint val="5000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64" name="Freeform: Shape 63">
            <a:extLst>
              <a:ext uri="{FF2B5EF4-FFF2-40B4-BE49-F238E27FC236}">
                <a16:creationId xmlns:a16="http://schemas.microsoft.com/office/drawing/2014/main" id="{FE21B5B6-BDD9-2C52-6460-6B5B6EDED2C3}"/>
              </a:ext>
            </a:extLst>
          </p:cNvPr>
          <p:cNvSpPr/>
          <p:nvPr/>
        </p:nvSpPr>
        <p:spPr>
          <a:xfrm>
            <a:off x="7637206" y="3425848"/>
            <a:ext cx="139455" cy="1747837"/>
          </a:xfrm>
          <a:custGeom>
            <a:avLst/>
            <a:gdLst/>
            <a:ahLst/>
            <a:cxnLst/>
            <a:rect l="0" t="0" r="0" b="0"/>
            <a:pathLst>
              <a:path>
                <a:moveTo>
                  <a:pt x="0" y="0"/>
                </a:moveTo>
                <a:lnTo>
                  <a:pt x="0" y="1747837"/>
                </a:lnTo>
                <a:lnTo>
                  <a:pt x="139455" y="1747837"/>
                </a:lnTo>
              </a:path>
            </a:pathLst>
          </a:custGeom>
          <a:noFill/>
        </p:spPr>
        <p:style>
          <a:lnRef idx="2">
            <a:schemeClr val="accent2">
              <a:hueOff val="0"/>
              <a:satOff val="0"/>
              <a:lumOff val="0"/>
              <a:alphaOff val="0"/>
            </a:schemeClr>
          </a:lnRef>
          <a:fillRef idx="0">
            <a:scrgbClr r="0" g="0" b="0"/>
          </a:fillRef>
          <a:effectRef idx="0">
            <a:schemeClr val="accent6">
              <a:tint val="5000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65" name="Freeform: Shape 64">
            <a:extLst>
              <a:ext uri="{FF2B5EF4-FFF2-40B4-BE49-F238E27FC236}">
                <a16:creationId xmlns:a16="http://schemas.microsoft.com/office/drawing/2014/main" id="{F3388692-15E9-E720-6FC1-B5A704308870}"/>
              </a:ext>
            </a:extLst>
          </p:cNvPr>
          <p:cNvSpPr/>
          <p:nvPr/>
        </p:nvSpPr>
        <p:spPr>
          <a:xfrm>
            <a:off x="7637206" y="3425848"/>
            <a:ext cx="139455" cy="1087749"/>
          </a:xfrm>
          <a:custGeom>
            <a:avLst/>
            <a:gdLst/>
            <a:ahLst/>
            <a:cxnLst/>
            <a:rect l="0" t="0" r="0" b="0"/>
            <a:pathLst>
              <a:path>
                <a:moveTo>
                  <a:pt x="0" y="0"/>
                </a:moveTo>
                <a:lnTo>
                  <a:pt x="0" y="1087749"/>
                </a:lnTo>
                <a:lnTo>
                  <a:pt x="139455" y="1087749"/>
                </a:lnTo>
              </a:path>
            </a:pathLst>
          </a:custGeom>
          <a:noFill/>
        </p:spPr>
        <p:style>
          <a:lnRef idx="2">
            <a:schemeClr val="accent2">
              <a:hueOff val="0"/>
              <a:satOff val="0"/>
              <a:lumOff val="0"/>
              <a:alphaOff val="0"/>
            </a:schemeClr>
          </a:lnRef>
          <a:fillRef idx="0">
            <a:scrgbClr r="0" g="0" b="0"/>
          </a:fillRef>
          <a:effectRef idx="0">
            <a:schemeClr val="accent6">
              <a:tint val="5000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66" name="Freeform: Shape 65">
            <a:extLst>
              <a:ext uri="{FF2B5EF4-FFF2-40B4-BE49-F238E27FC236}">
                <a16:creationId xmlns:a16="http://schemas.microsoft.com/office/drawing/2014/main" id="{072641C0-06EF-62C9-2D55-9C16B85114DC}"/>
              </a:ext>
            </a:extLst>
          </p:cNvPr>
          <p:cNvSpPr/>
          <p:nvPr/>
        </p:nvSpPr>
        <p:spPr>
          <a:xfrm>
            <a:off x="7637206" y="3425848"/>
            <a:ext cx="139455" cy="427662"/>
          </a:xfrm>
          <a:custGeom>
            <a:avLst/>
            <a:gdLst/>
            <a:ahLst/>
            <a:cxnLst/>
            <a:rect l="0" t="0" r="0" b="0"/>
            <a:pathLst>
              <a:path>
                <a:moveTo>
                  <a:pt x="0" y="0"/>
                </a:moveTo>
                <a:lnTo>
                  <a:pt x="0" y="427662"/>
                </a:lnTo>
                <a:lnTo>
                  <a:pt x="139455" y="427662"/>
                </a:lnTo>
              </a:path>
            </a:pathLst>
          </a:custGeom>
          <a:noFill/>
        </p:spPr>
        <p:style>
          <a:lnRef idx="2">
            <a:schemeClr val="accent2">
              <a:hueOff val="0"/>
              <a:satOff val="0"/>
              <a:lumOff val="0"/>
              <a:alphaOff val="0"/>
            </a:schemeClr>
          </a:lnRef>
          <a:fillRef idx="0">
            <a:scrgbClr r="0" g="0" b="0"/>
          </a:fillRef>
          <a:effectRef idx="0">
            <a:schemeClr val="accent6">
              <a:tint val="5000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69" name="Freeform: Shape 68">
            <a:extLst>
              <a:ext uri="{FF2B5EF4-FFF2-40B4-BE49-F238E27FC236}">
                <a16:creationId xmlns:a16="http://schemas.microsoft.com/office/drawing/2014/main" id="{4675DEE0-6E7E-B0AF-E884-CE1FA4909A84}"/>
              </a:ext>
            </a:extLst>
          </p:cNvPr>
          <p:cNvSpPr/>
          <p:nvPr/>
        </p:nvSpPr>
        <p:spPr>
          <a:xfrm>
            <a:off x="5133330" y="3425848"/>
            <a:ext cx="139455" cy="1747837"/>
          </a:xfrm>
          <a:custGeom>
            <a:avLst/>
            <a:gdLst/>
            <a:ahLst/>
            <a:cxnLst/>
            <a:rect l="0" t="0" r="0" b="0"/>
            <a:pathLst>
              <a:path>
                <a:moveTo>
                  <a:pt x="0" y="0"/>
                </a:moveTo>
                <a:lnTo>
                  <a:pt x="0" y="1747837"/>
                </a:lnTo>
                <a:lnTo>
                  <a:pt x="139455" y="1747837"/>
                </a:lnTo>
              </a:path>
            </a:pathLst>
          </a:custGeom>
          <a:noFill/>
        </p:spPr>
        <p:style>
          <a:lnRef idx="2">
            <a:schemeClr val="accent2">
              <a:hueOff val="0"/>
              <a:satOff val="0"/>
              <a:lumOff val="0"/>
              <a:alphaOff val="0"/>
            </a:schemeClr>
          </a:lnRef>
          <a:fillRef idx="0">
            <a:scrgbClr r="0" g="0" b="0"/>
          </a:fillRef>
          <a:effectRef idx="0">
            <a:schemeClr val="accent6">
              <a:tint val="5000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70" name="Freeform: Shape 69">
            <a:extLst>
              <a:ext uri="{FF2B5EF4-FFF2-40B4-BE49-F238E27FC236}">
                <a16:creationId xmlns:a16="http://schemas.microsoft.com/office/drawing/2014/main" id="{007E5B59-E0E4-F40A-A72C-8A2BCE118CFF}"/>
              </a:ext>
            </a:extLst>
          </p:cNvPr>
          <p:cNvSpPr/>
          <p:nvPr/>
        </p:nvSpPr>
        <p:spPr>
          <a:xfrm>
            <a:off x="5133330" y="3425848"/>
            <a:ext cx="139455" cy="1087749"/>
          </a:xfrm>
          <a:custGeom>
            <a:avLst/>
            <a:gdLst/>
            <a:ahLst/>
            <a:cxnLst/>
            <a:rect l="0" t="0" r="0" b="0"/>
            <a:pathLst>
              <a:path>
                <a:moveTo>
                  <a:pt x="0" y="0"/>
                </a:moveTo>
                <a:lnTo>
                  <a:pt x="0" y="1087749"/>
                </a:lnTo>
                <a:lnTo>
                  <a:pt x="139455" y="1087749"/>
                </a:lnTo>
              </a:path>
            </a:pathLst>
          </a:custGeom>
          <a:noFill/>
        </p:spPr>
        <p:style>
          <a:lnRef idx="2">
            <a:schemeClr val="accent2">
              <a:hueOff val="0"/>
              <a:satOff val="0"/>
              <a:lumOff val="0"/>
              <a:alphaOff val="0"/>
            </a:schemeClr>
          </a:lnRef>
          <a:fillRef idx="0">
            <a:scrgbClr r="0" g="0" b="0"/>
          </a:fillRef>
          <a:effectRef idx="0">
            <a:schemeClr val="accent6">
              <a:tint val="5000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71" name="Freeform: Shape 70">
            <a:extLst>
              <a:ext uri="{FF2B5EF4-FFF2-40B4-BE49-F238E27FC236}">
                <a16:creationId xmlns:a16="http://schemas.microsoft.com/office/drawing/2014/main" id="{14310A93-8B9A-877C-2F6A-8F473AA73EFD}"/>
              </a:ext>
            </a:extLst>
          </p:cNvPr>
          <p:cNvSpPr/>
          <p:nvPr/>
        </p:nvSpPr>
        <p:spPr>
          <a:xfrm>
            <a:off x="5133330" y="3425848"/>
            <a:ext cx="139455" cy="427662"/>
          </a:xfrm>
          <a:custGeom>
            <a:avLst/>
            <a:gdLst/>
            <a:ahLst/>
            <a:cxnLst/>
            <a:rect l="0" t="0" r="0" b="0"/>
            <a:pathLst>
              <a:path>
                <a:moveTo>
                  <a:pt x="0" y="0"/>
                </a:moveTo>
                <a:lnTo>
                  <a:pt x="0" y="427662"/>
                </a:lnTo>
                <a:lnTo>
                  <a:pt x="139455" y="427662"/>
                </a:lnTo>
              </a:path>
            </a:pathLst>
          </a:custGeom>
          <a:noFill/>
        </p:spPr>
        <p:style>
          <a:lnRef idx="2">
            <a:schemeClr val="accent2">
              <a:hueOff val="0"/>
              <a:satOff val="0"/>
              <a:lumOff val="0"/>
              <a:alphaOff val="0"/>
            </a:schemeClr>
          </a:lnRef>
          <a:fillRef idx="0">
            <a:scrgbClr r="0" g="0" b="0"/>
          </a:fillRef>
          <a:effectRef idx="0">
            <a:schemeClr val="accent6">
              <a:tint val="5000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82" name="Freeform: Shape 81">
            <a:extLst>
              <a:ext uri="{FF2B5EF4-FFF2-40B4-BE49-F238E27FC236}">
                <a16:creationId xmlns:a16="http://schemas.microsoft.com/office/drawing/2014/main" id="{B2F5F663-64E1-06FD-6CD7-BDA505869E15}"/>
              </a:ext>
            </a:extLst>
          </p:cNvPr>
          <p:cNvSpPr/>
          <p:nvPr/>
        </p:nvSpPr>
        <p:spPr>
          <a:xfrm>
            <a:off x="7146897" y="2105673"/>
            <a:ext cx="91440" cy="195237"/>
          </a:xfrm>
          <a:custGeom>
            <a:avLst/>
            <a:gdLst/>
            <a:ahLst/>
            <a:cxnLst/>
            <a:rect l="0" t="0" r="0" b="0"/>
            <a:pathLst>
              <a:path>
                <a:moveTo>
                  <a:pt x="45720" y="0"/>
                </a:moveTo>
                <a:lnTo>
                  <a:pt x="45720" y="195237"/>
                </a:lnTo>
              </a:path>
            </a:pathLst>
          </a:custGeom>
          <a:noFill/>
        </p:spPr>
        <p:style>
          <a:lnRef idx="2">
            <a:schemeClr val="accent1">
              <a:hueOff val="0"/>
              <a:satOff val="0"/>
              <a:lumOff val="0"/>
              <a:alphaOff val="0"/>
            </a:schemeClr>
          </a:lnRef>
          <a:fillRef idx="0">
            <a:scrgbClr r="0" g="0" b="0"/>
          </a:fillRef>
          <a:effectRef idx="0">
            <a:schemeClr val="accent6">
              <a:tint val="7000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83" name="Freeform: Shape 82">
            <a:extLst>
              <a:ext uri="{FF2B5EF4-FFF2-40B4-BE49-F238E27FC236}">
                <a16:creationId xmlns:a16="http://schemas.microsoft.com/office/drawing/2014/main" id="{28ED7099-50CC-FDCB-C771-1348387980E3}"/>
              </a:ext>
            </a:extLst>
          </p:cNvPr>
          <p:cNvSpPr/>
          <p:nvPr/>
        </p:nvSpPr>
        <p:spPr>
          <a:xfrm>
            <a:off x="6505547" y="1336446"/>
            <a:ext cx="91440" cy="195237"/>
          </a:xfrm>
          <a:custGeom>
            <a:avLst/>
            <a:gdLst/>
            <a:ahLst/>
            <a:cxnLst/>
            <a:rect l="0" t="0" r="0" b="0"/>
            <a:pathLst>
              <a:path>
                <a:moveTo>
                  <a:pt x="45720" y="0"/>
                </a:moveTo>
                <a:lnTo>
                  <a:pt x="45720" y="195237"/>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84" name="Freeform: Shape 83">
            <a:extLst>
              <a:ext uri="{FF2B5EF4-FFF2-40B4-BE49-F238E27FC236}">
                <a16:creationId xmlns:a16="http://schemas.microsoft.com/office/drawing/2014/main" id="{57B7CFEE-1BB7-9D14-2A20-58E0228628E9}"/>
              </a:ext>
            </a:extLst>
          </p:cNvPr>
          <p:cNvSpPr/>
          <p:nvPr/>
        </p:nvSpPr>
        <p:spPr>
          <a:xfrm>
            <a:off x="6086417" y="871596"/>
            <a:ext cx="929700" cy="464850"/>
          </a:xfrm>
          <a:custGeom>
            <a:avLst/>
            <a:gdLst>
              <a:gd name="connsiteX0" fmla="*/ 0 w 929700"/>
              <a:gd name="connsiteY0" fmla="*/ 0 h 464850"/>
              <a:gd name="connsiteX1" fmla="*/ 929700 w 929700"/>
              <a:gd name="connsiteY1" fmla="*/ 0 h 464850"/>
              <a:gd name="connsiteX2" fmla="*/ 929700 w 929700"/>
              <a:gd name="connsiteY2" fmla="*/ 464850 h 464850"/>
              <a:gd name="connsiteX3" fmla="*/ 0 w 929700"/>
              <a:gd name="connsiteY3" fmla="*/ 464850 h 464850"/>
              <a:gd name="connsiteX4" fmla="*/ 0 w 929700"/>
              <a:gd name="connsiteY4" fmla="*/ 0 h 464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700" h="464850">
                <a:moveTo>
                  <a:pt x="0" y="0"/>
                </a:moveTo>
                <a:lnTo>
                  <a:pt x="929700" y="0"/>
                </a:lnTo>
                <a:lnTo>
                  <a:pt x="929700" y="464850"/>
                </a:lnTo>
                <a:lnTo>
                  <a:pt x="0" y="464850"/>
                </a:lnTo>
                <a:lnTo>
                  <a:pt x="0" y="0"/>
                </a:lnTo>
                <a:close/>
              </a:path>
            </a:pathLst>
          </a:custGeom>
          <a:solidFill>
            <a:schemeClr val="bg1"/>
          </a:soli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4">
              <a:hueOff val="0"/>
              <a:satOff val="0"/>
              <a:lumOff val="0"/>
              <a:alphaOff val="0"/>
            </a:schemeClr>
          </a:effectRef>
          <a:fontRef idx="minor">
            <a:schemeClr val="dk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dirty="0">
                <a:solidFill>
                  <a:schemeClr val="accent1"/>
                </a:solidFill>
              </a:rPr>
              <a:t>Client Project Manager</a:t>
            </a:r>
          </a:p>
        </p:txBody>
      </p:sp>
      <p:sp>
        <p:nvSpPr>
          <p:cNvPr id="85" name="Freeform: Shape 84">
            <a:extLst>
              <a:ext uri="{FF2B5EF4-FFF2-40B4-BE49-F238E27FC236}">
                <a16:creationId xmlns:a16="http://schemas.microsoft.com/office/drawing/2014/main" id="{0C80D56F-2373-62E2-8322-F64A61AF03C3}"/>
              </a:ext>
            </a:extLst>
          </p:cNvPr>
          <p:cNvSpPr/>
          <p:nvPr/>
        </p:nvSpPr>
        <p:spPr>
          <a:xfrm>
            <a:off x="6086417" y="1531683"/>
            <a:ext cx="929700" cy="464850"/>
          </a:xfrm>
          <a:custGeom>
            <a:avLst/>
            <a:gdLst>
              <a:gd name="connsiteX0" fmla="*/ 0 w 929700"/>
              <a:gd name="connsiteY0" fmla="*/ 0 h 464850"/>
              <a:gd name="connsiteX1" fmla="*/ 929700 w 929700"/>
              <a:gd name="connsiteY1" fmla="*/ 0 h 464850"/>
              <a:gd name="connsiteX2" fmla="*/ 929700 w 929700"/>
              <a:gd name="connsiteY2" fmla="*/ 464850 h 464850"/>
              <a:gd name="connsiteX3" fmla="*/ 0 w 929700"/>
              <a:gd name="connsiteY3" fmla="*/ 464850 h 464850"/>
              <a:gd name="connsiteX4" fmla="*/ 0 w 929700"/>
              <a:gd name="connsiteY4" fmla="*/ 0 h 464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700" h="464850">
                <a:moveTo>
                  <a:pt x="0" y="0"/>
                </a:moveTo>
                <a:lnTo>
                  <a:pt x="929700" y="0"/>
                </a:lnTo>
                <a:lnTo>
                  <a:pt x="929700" y="464850"/>
                </a:lnTo>
                <a:lnTo>
                  <a:pt x="0" y="464850"/>
                </a:lnTo>
                <a:lnTo>
                  <a:pt x="0" y="0"/>
                </a:lnTo>
                <a:close/>
              </a:path>
            </a:pathLst>
          </a:custGeom>
          <a:solidFill>
            <a:schemeClr val="accent6">
              <a:lumMod val="60000"/>
              <a:lumOff val="40000"/>
            </a:schemeClr>
          </a:soli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6">
              <a:hueOff val="0"/>
              <a:satOff val="0"/>
              <a:lumOff val="0"/>
              <a:alphaOff val="0"/>
            </a:schemeClr>
          </a:effectRef>
          <a:fontRef idx="minor">
            <a:schemeClr val="dk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dirty="0">
                <a:solidFill>
                  <a:schemeClr val="accent1"/>
                </a:solidFill>
              </a:rPr>
              <a:t>PDB </a:t>
            </a:r>
          </a:p>
          <a:p>
            <a:pPr marL="0" lvl="0" indent="0" algn="ctr" defTabSz="355600">
              <a:lnSpc>
                <a:spcPct val="90000"/>
              </a:lnSpc>
              <a:spcBef>
                <a:spcPct val="0"/>
              </a:spcBef>
              <a:spcAft>
                <a:spcPct val="35000"/>
              </a:spcAft>
              <a:buNone/>
            </a:pPr>
            <a:r>
              <a:rPr lang="en-US" sz="800" b="1" kern="1200" dirty="0">
                <a:solidFill>
                  <a:schemeClr val="accent1"/>
                </a:solidFill>
              </a:rPr>
              <a:t>Project Manager</a:t>
            </a:r>
          </a:p>
        </p:txBody>
      </p:sp>
      <p:sp>
        <p:nvSpPr>
          <p:cNvPr id="86" name="Freeform: Shape 85">
            <a:extLst>
              <a:ext uri="{FF2B5EF4-FFF2-40B4-BE49-F238E27FC236}">
                <a16:creationId xmlns:a16="http://schemas.microsoft.com/office/drawing/2014/main" id="{A8863A88-ED1B-F7C5-6F7E-DF95CF56DD15}"/>
              </a:ext>
            </a:extLst>
          </p:cNvPr>
          <p:cNvSpPr/>
          <p:nvPr/>
        </p:nvSpPr>
        <p:spPr>
          <a:xfrm>
            <a:off x="6086417" y="2191770"/>
            <a:ext cx="929700" cy="464850"/>
          </a:xfrm>
          <a:custGeom>
            <a:avLst/>
            <a:gdLst>
              <a:gd name="connsiteX0" fmla="*/ 0 w 929700"/>
              <a:gd name="connsiteY0" fmla="*/ 0 h 464850"/>
              <a:gd name="connsiteX1" fmla="*/ 929700 w 929700"/>
              <a:gd name="connsiteY1" fmla="*/ 0 h 464850"/>
              <a:gd name="connsiteX2" fmla="*/ 929700 w 929700"/>
              <a:gd name="connsiteY2" fmla="*/ 464850 h 464850"/>
              <a:gd name="connsiteX3" fmla="*/ 0 w 929700"/>
              <a:gd name="connsiteY3" fmla="*/ 464850 h 464850"/>
              <a:gd name="connsiteX4" fmla="*/ 0 w 929700"/>
              <a:gd name="connsiteY4" fmla="*/ 0 h 464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700" h="464850">
                <a:moveTo>
                  <a:pt x="0" y="0"/>
                </a:moveTo>
                <a:lnTo>
                  <a:pt x="929700" y="0"/>
                </a:lnTo>
                <a:lnTo>
                  <a:pt x="929700" y="464850"/>
                </a:lnTo>
                <a:lnTo>
                  <a:pt x="0" y="464850"/>
                </a:lnTo>
                <a:lnTo>
                  <a:pt x="0" y="0"/>
                </a:lnTo>
                <a:close/>
              </a:path>
            </a:pathLst>
          </a:custGeom>
          <a:solidFill>
            <a:schemeClr val="accent6"/>
          </a:soli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1">
              <a:hueOff val="0"/>
              <a:satOff val="0"/>
              <a:lumOff val="0"/>
              <a:alphaOff val="0"/>
            </a:schemeClr>
          </a:effectRef>
          <a:fontRef idx="minor">
            <a:schemeClr val="dk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dirty="0">
                <a:solidFill>
                  <a:schemeClr val="accent1"/>
                </a:solidFill>
              </a:rPr>
              <a:t>Deputy Project Manager</a:t>
            </a:r>
          </a:p>
        </p:txBody>
      </p:sp>
      <p:sp>
        <p:nvSpPr>
          <p:cNvPr id="87" name="Freeform: Shape 86">
            <a:extLst>
              <a:ext uri="{FF2B5EF4-FFF2-40B4-BE49-F238E27FC236}">
                <a16:creationId xmlns:a16="http://schemas.microsoft.com/office/drawing/2014/main" id="{9BB9CA50-C0FF-EB3E-43B9-65C7B5CA5CB6}"/>
              </a:ext>
            </a:extLst>
          </p:cNvPr>
          <p:cNvSpPr/>
          <p:nvPr/>
        </p:nvSpPr>
        <p:spPr>
          <a:xfrm>
            <a:off x="2544002" y="2960998"/>
            <a:ext cx="929700" cy="464850"/>
          </a:xfrm>
          <a:custGeom>
            <a:avLst/>
            <a:gdLst>
              <a:gd name="connsiteX0" fmla="*/ 0 w 929700"/>
              <a:gd name="connsiteY0" fmla="*/ 0 h 464850"/>
              <a:gd name="connsiteX1" fmla="*/ 929700 w 929700"/>
              <a:gd name="connsiteY1" fmla="*/ 0 h 464850"/>
              <a:gd name="connsiteX2" fmla="*/ 929700 w 929700"/>
              <a:gd name="connsiteY2" fmla="*/ 464850 h 464850"/>
              <a:gd name="connsiteX3" fmla="*/ 0 w 929700"/>
              <a:gd name="connsiteY3" fmla="*/ 464850 h 464850"/>
              <a:gd name="connsiteX4" fmla="*/ 0 w 929700"/>
              <a:gd name="connsiteY4" fmla="*/ 0 h 464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700" h="464850">
                <a:moveTo>
                  <a:pt x="0" y="0"/>
                </a:moveTo>
                <a:lnTo>
                  <a:pt x="929700" y="0"/>
                </a:lnTo>
                <a:lnTo>
                  <a:pt x="929700" y="464850"/>
                </a:lnTo>
                <a:lnTo>
                  <a:pt x="0" y="464850"/>
                </a:lnTo>
                <a:lnTo>
                  <a:pt x="0" y="0"/>
                </a:lnTo>
                <a:close/>
              </a:path>
            </a:pathLst>
          </a:custGeom>
          <a:solidFill>
            <a:schemeClr val="tx2"/>
          </a:soli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p:spPr>
        <p:style>
          <a:lnRef idx="0">
            <a:scrgbClr r="0" g="0" b="0"/>
          </a:lnRef>
          <a:fillRef idx="2">
            <a:scrgbClr r="0" g="0" b="0"/>
          </a:fillRef>
          <a:effectRef idx="1">
            <a:schemeClr val="accent2">
              <a:hueOff val="0"/>
              <a:satOff val="0"/>
              <a:lumOff val="0"/>
              <a:alphaOff val="0"/>
            </a:schemeClr>
          </a:effectRef>
          <a:fontRef idx="minor">
            <a:schemeClr val="dk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dirty="0">
                <a:solidFill>
                  <a:schemeClr val="bg1">
                    <a:lumMod val="50000"/>
                  </a:schemeClr>
                </a:solidFill>
              </a:rPr>
              <a:t>Design Manager</a:t>
            </a:r>
          </a:p>
        </p:txBody>
      </p:sp>
      <p:sp>
        <p:nvSpPr>
          <p:cNvPr id="88" name="Freeform: Shape 87">
            <a:extLst>
              <a:ext uri="{FF2B5EF4-FFF2-40B4-BE49-F238E27FC236}">
                <a16:creationId xmlns:a16="http://schemas.microsoft.com/office/drawing/2014/main" id="{5A55339D-B7B7-5632-D79E-83AE806C4F46}"/>
              </a:ext>
            </a:extLst>
          </p:cNvPr>
          <p:cNvSpPr/>
          <p:nvPr/>
        </p:nvSpPr>
        <p:spPr>
          <a:xfrm>
            <a:off x="3728748" y="3621085"/>
            <a:ext cx="929700" cy="464850"/>
          </a:xfrm>
          <a:custGeom>
            <a:avLst/>
            <a:gdLst>
              <a:gd name="connsiteX0" fmla="*/ 0 w 929700"/>
              <a:gd name="connsiteY0" fmla="*/ 0 h 464850"/>
              <a:gd name="connsiteX1" fmla="*/ 929700 w 929700"/>
              <a:gd name="connsiteY1" fmla="*/ 0 h 464850"/>
              <a:gd name="connsiteX2" fmla="*/ 929700 w 929700"/>
              <a:gd name="connsiteY2" fmla="*/ 464850 h 464850"/>
              <a:gd name="connsiteX3" fmla="*/ 0 w 929700"/>
              <a:gd name="connsiteY3" fmla="*/ 464850 h 464850"/>
              <a:gd name="connsiteX4" fmla="*/ 0 w 929700"/>
              <a:gd name="connsiteY4" fmla="*/ 0 h 464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700" h="464850">
                <a:moveTo>
                  <a:pt x="0" y="0"/>
                </a:moveTo>
                <a:lnTo>
                  <a:pt x="929700" y="0"/>
                </a:lnTo>
                <a:lnTo>
                  <a:pt x="929700" y="464850"/>
                </a:lnTo>
                <a:lnTo>
                  <a:pt x="0" y="464850"/>
                </a:lnTo>
                <a:lnTo>
                  <a:pt x="0" y="0"/>
                </a:lnTo>
                <a:close/>
              </a:path>
            </a:pathLst>
          </a:custGeom>
          <a:solidFill>
            <a:schemeClr val="tx2"/>
          </a:soli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p:spPr>
        <p:style>
          <a:lnRef idx="0">
            <a:scrgbClr r="0" g="0" b="0"/>
          </a:lnRef>
          <a:fillRef idx="2">
            <a:scrgbClr r="0" g="0" b="0"/>
          </a:fillRef>
          <a:effectRef idx="1">
            <a:schemeClr val="accent2">
              <a:hueOff val="0"/>
              <a:satOff val="0"/>
              <a:lumOff val="0"/>
              <a:alphaOff val="0"/>
            </a:schemeClr>
          </a:effectRef>
          <a:fontRef idx="minor">
            <a:schemeClr val="dk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solidFill>
                  <a:schemeClr val="bg1">
                    <a:lumMod val="50000"/>
                  </a:schemeClr>
                </a:solidFill>
              </a:rPr>
              <a:t>Structures Design</a:t>
            </a:r>
          </a:p>
        </p:txBody>
      </p:sp>
      <p:sp>
        <p:nvSpPr>
          <p:cNvPr id="89" name="Freeform: Shape 88">
            <a:extLst>
              <a:ext uri="{FF2B5EF4-FFF2-40B4-BE49-F238E27FC236}">
                <a16:creationId xmlns:a16="http://schemas.microsoft.com/office/drawing/2014/main" id="{B35C7288-811E-7028-1F10-1F360021227A}"/>
              </a:ext>
            </a:extLst>
          </p:cNvPr>
          <p:cNvSpPr/>
          <p:nvPr/>
        </p:nvSpPr>
        <p:spPr>
          <a:xfrm>
            <a:off x="3728748" y="4281173"/>
            <a:ext cx="929700" cy="464850"/>
          </a:xfrm>
          <a:custGeom>
            <a:avLst/>
            <a:gdLst>
              <a:gd name="connsiteX0" fmla="*/ 0 w 929700"/>
              <a:gd name="connsiteY0" fmla="*/ 0 h 464850"/>
              <a:gd name="connsiteX1" fmla="*/ 929700 w 929700"/>
              <a:gd name="connsiteY1" fmla="*/ 0 h 464850"/>
              <a:gd name="connsiteX2" fmla="*/ 929700 w 929700"/>
              <a:gd name="connsiteY2" fmla="*/ 464850 h 464850"/>
              <a:gd name="connsiteX3" fmla="*/ 0 w 929700"/>
              <a:gd name="connsiteY3" fmla="*/ 464850 h 464850"/>
              <a:gd name="connsiteX4" fmla="*/ 0 w 929700"/>
              <a:gd name="connsiteY4" fmla="*/ 0 h 464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700" h="464850">
                <a:moveTo>
                  <a:pt x="0" y="0"/>
                </a:moveTo>
                <a:lnTo>
                  <a:pt x="929700" y="0"/>
                </a:lnTo>
                <a:lnTo>
                  <a:pt x="929700" y="464850"/>
                </a:lnTo>
                <a:lnTo>
                  <a:pt x="0" y="464850"/>
                </a:lnTo>
                <a:lnTo>
                  <a:pt x="0" y="0"/>
                </a:lnTo>
                <a:close/>
              </a:path>
            </a:pathLst>
          </a:custGeom>
          <a:solidFill>
            <a:schemeClr val="tx2"/>
          </a:soli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p:spPr>
        <p:style>
          <a:lnRef idx="0">
            <a:scrgbClr r="0" g="0" b="0"/>
          </a:lnRef>
          <a:fillRef idx="2">
            <a:scrgbClr r="0" g="0" b="0"/>
          </a:fillRef>
          <a:effectRef idx="1">
            <a:schemeClr val="accent2">
              <a:hueOff val="0"/>
              <a:satOff val="0"/>
              <a:lumOff val="0"/>
              <a:alphaOff val="0"/>
            </a:schemeClr>
          </a:effectRef>
          <a:fontRef idx="minor">
            <a:schemeClr val="dk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solidFill>
                  <a:schemeClr val="bg1">
                    <a:lumMod val="50000"/>
                  </a:schemeClr>
                </a:solidFill>
              </a:rPr>
              <a:t>MOT Design</a:t>
            </a:r>
          </a:p>
        </p:txBody>
      </p:sp>
      <p:sp>
        <p:nvSpPr>
          <p:cNvPr id="90" name="Freeform: Shape 89">
            <a:extLst>
              <a:ext uri="{FF2B5EF4-FFF2-40B4-BE49-F238E27FC236}">
                <a16:creationId xmlns:a16="http://schemas.microsoft.com/office/drawing/2014/main" id="{F915C0AB-EAB8-E6FC-DCE0-1E7372A8A98E}"/>
              </a:ext>
            </a:extLst>
          </p:cNvPr>
          <p:cNvSpPr/>
          <p:nvPr/>
        </p:nvSpPr>
        <p:spPr>
          <a:xfrm>
            <a:off x="3728748" y="4941260"/>
            <a:ext cx="929700" cy="464850"/>
          </a:xfrm>
          <a:custGeom>
            <a:avLst/>
            <a:gdLst>
              <a:gd name="connsiteX0" fmla="*/ 0 w 929700"/>
              <a:gd name="connsiteY0" fmla="*/ 0 h 464850"/>
              <a:gd name="connsiteX1" fmla="*/ 929700 w 929700"/>
              <a:gd name="connsiteY1" fmla="*/ 0 h 464850"/>
              <a:gd name="connsiteX2" fmla="*/ 929700 w 929700"/>
              <a:gd name="connsiteY2" fmla="*/ 464850 h 464850"/>
              <a:gd name="connsiteX3" fmla="*/ 0 w 929700"/>
              <a:gd name="connsiteY3" fmla="*/ 464850 h 464850"/>
              <a:gd name="connsiteX4" fmla="*/ 0 w 929700"/>
              <a:gd name="connsiteY4" fmla="*/ 0 h 464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700" h="464850">
                <a:moveTo>
                  <a:pt x="0" y="0"/>
                </a:moveTo>
                <a:lnTo>
                  <a:pt x="929700" y="0"/>
                </a:lnTo>
                <a:lnTo>
                  <a:pt x="929700" y="464850"/>
                </a:lnTo>
                <a:lnTo>
                  <a:pt x="0" y="464850"/>
                </a:lnTo>
                <a:lnTo>
                  <a:pt x="0" y="0"/>
                </a:lnTo>
                <a:close/>
              </a:path>
            </a:pathLst>
          </a:custGeom>
          <a:solidFill>
            <a:schemeClr val="tx2"/>
          </a:soli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p:spPr>
        <p:style>
          <a:lnRef idx="0">
            <a:scrgbClr r="0" g="0" b="0"/>
          </a:lnRef>
          <a:fillRef idx="2">
            <a:scrgbClr r="0" g="0" b="0"/>
          </a:fillRef>
          <a:effectRef idx="1">
            <a:schemeClr val="accent2">
              <a:hueOff val="0"/>
              <a:satOff val="0"/>
              <a:lumOff val="0"/>
              <a:alphaOff val="0"/>
            </a:schemeClr>
          </a:effectRef>
          <a:fontRef idx="minor">
            <a:schemeClr val="dk1"/>
          </a:fontRef>
        </p:style>
        <p:txBody>
          <a:bodyPr spcFirstLastPara="0" vert="horz" wrap="square" lIns="5080" tIns="5080" rIns="5080" bIns="5080" numCol="1" spcCol="1270" anchor="ctr" anchorCtr="0">
            <a:noAutofit/>
          </a:bodyPr>
          <a:lstStyle/>
          <a:p>
            <a:pPr algn="ctr" defTabSz="355600">
              <a:lnSpc>
                <a:spcPct val="90000"/>
              </a:lnSpc>
              <a:spcBef>
                <a:spcPct val="0"/>
              </a:spcBef>
              <a:spcAft>
                <a:spcPct val="35000"/>
              </a:spcAft>
            </a:pPr>
            <a:r>
              <a:rPr lang="en-US" sz="800" kern="1200" dirty="0">
                <a:solidFill>
                  <a:schemeClr val="bg1">
                    <a:lumMod val="50000"/>
                  </a:schemeClr>
                </a:solidFill>
              </a:rPr>
              <a:t>ATMS / Signal / Lighting</a:t>
            </a:r>
          </a:p>
        </p:txBody>
      </p:sp>
      <p:sp>
        <p:nvSpPr>
          <p:cNvPr id="91" name="Freeform: Shape 90">
            <a:extLst>
              <a:ext uri="{FF2B5EF4-FFF2-40B4-BE49-F238E27FC236}">
                <a16:creationId xmlns:a16="http://schemas.microsoft.com/office/drawing/2014/main" id="{2F1DA8AD-3CBF-C81D-EE54-1D354DE60F37}"/>
              </a:ext>
            </a:extLst>
          </p:cNvPr>
          <p:cNvSpPr/>
          <p:nvPr/>
        </p:nvSpPr>
        <p:spPr>
          <a:xfrm>
            <a:off x="1342516" y="4271719"/>
            <a:ext cx="929700" cy="464850"/>
          </a:xfrm>
          <a:custGeom>
            <a:avLst/>
            <a:gdLst>
              <a:gd name="connsiteX0" fmla="*/ 0 w 929700"/>
              <a:gd name="connsiteY0" fmla="*/ 0 h 464850"/>
              <a:gd name="connsiteX1" fmla="*/ 929700 w 929700"/>
              <a:gd name="connsiteY1" fmla="*/ 0 h 464850"/>
              <a:gd name="connsiteX2" fmla="*/ 929700 w 929700"/>
              <a:gd name="connsiteY2" fmla="*/ 464850 h 464850"/>
              <a:gd name="connsiteX3" fmla="*/ 0 w 929700"/>
              <a:gd name="connsiteY3" fmla="*/ 464850 h 464850"/>
              <a:gd name="connsiteX4" fmla="*/ 0 w 929700"/>
              <a:gd name="connsiteY4" fmla="*/ 0 h 464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700" h="464850">
                <a:moveTo>
                  <a:pt x="0" y="0"/>
                </a:moveTo>
                <a:lnTo>
                  <a:pt x="929700" y="0"/>
                </a:lnTo>
                <a:lnTo>
                  <a:pt x="929700" y="464850"/>
                </a:lnTo>
                <a:lnTo>
                  <a:pt x="0" y="464850"/>
                </a:lnTo>
                <a:lnTo>
                  <a:pt x="0" y="0"/>
                </a:lnTo>
                <a:close/>
              </a:path>
            </a:pathLst>
          </a:custGeom>
          <a:solidFill>
            <a:schemeClr val="tx2"/>
          </a:solidFill>
          <a:ln>
            <a:noFill/>
          </a:ln>
          <a:scene3d>
            <a:camera prst="orthographicFront"/>
            <a:lightRig rig="flat" dir="t"/>
          </a:scene3d>
          <a:sp3d prstMaterial="dkEdge">
            <a:bevelT w="8200" h="38100"/>
          </a:sp3d>
        </p:spPr>
        <p:style>
          <a:lnRef idx="0">
            <a:scrgbClr r="0" g="0" b="0"/>
          </a:lnRef>
          <a:fillRef idx="2">
            <a:scrgbClr r="0" g="0" b="0"/>
          </a:fillRef>
          <a:effectRef idx="1">
            <a:schemeClr val="accent2">
              <a:hueOff val="0"/>
              <a:satOff val="0"/>
              <a:lumOff val="0"/>
              <a:alphaOff val="0"/>
            </a:schemeClr>
          </a:effectRef>
          <a:fontRef idx="minor">
            <a:schemeClr val="dk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solidFill>
                  <a:schemeClr val="bg1">
                    <a:lumMod val="50000"/>
                  </a:schemeClr>
                </a:solidFill>
              </a:rPr>
              <a:t>Drainage Design</a:t>
            </a:r>
          </a:p>
        </p:txBody>
      </p:sp>
      <p:sp>
        <p:nvSpPr>
          <p:cNvPr id="92" name="Freeform: Shape 91">
            <a:extLst>
              <a:ext uri="{FF2B5EF4-FFF2-40B4-BE49-F238E27FC236}">
                <a16:creationId xmlns:a16="http://schemas.microsoft.com/office/drawing/2014/main" id="{0913B835-8DBD-1813-2EEC-4BF3DA00CB62}"/>
              </a:ext>
            </a:extLst>
          </p:cNvPr>
          <p:cNvSpPr/>
          <p:nvPr/>
        </p:nvSpPr>
        <p:spPr>
          <a:xfrm>
            <a:off x="1353105" y="4940962"/>
            <a:ext cx="929700" cy="464850"/>
          </a:xfrm>
          <a:custGeom>
            <a:avLst/>
            <a:gdLst>
              <a:gd name="connsiteX0" fmla="*/ 0 w 929700"/>
              <a:gd name="connsiteY0" fmla="*/ 0 h 464850"/>
              <a:gd name="connsiteX1" fmla="*/ 929700 w 929700"/>
              <a:gd name="connsiteY1" fmla="*/ 0 h 464850"/>
              <a:gd name="connsiteX2" fmla="*/ 929700 w 929700"/>
              <a:gd name="connsiteY2" fmla="*/ 464850 h 464850"/>
              <a:gd name="connsiteX3" fmla="*/ 0 w 929700"/>
              <a:gd name="connsiteY3" fmla="*/ 464850 h 464850"/>
              <a:gd name="connsiteX4" fmla="*/ 0 w 929700"/>
              <a:gd name="connsiteY4" fmla="*/ 0 h 464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700" h="464850">
                <a:moveTo>
                  <a:pt x="0" y="0"/>
                </a:moveTo>
                <a:lnTo>
                  <a:pt x="929700" y="0"/>
                </a:lnTo>
                <a:lnTo>
                  <a:pt x="929700" y="464850"/>
                </a:lnTo>
                <a:lnTo>
                  <a:pt x="0" y="464850"/>
                </a:lnTo>
                <a:lnTo>
                  <a:pt x="0" y="0"/>
                </a:lnTo>
                <a:close/>
              </a:path>
            </a:pathLst>
          </a:custGeom>
          <a:solidFill>
            <a:schemeClr val="tx2"/>
          </a:solidFill>
          <a:ln>
            <a:noFill/>
          </a:ln>
          <a:scene3d>
            <a:camera prst="orthographicFront"/>
            <a:lightRig rig="flat" dir="t"/>
          </a:scene3d>
          <a:sp3d prstMaterial="dkEdge">
            <a:bevelT w="8200" h="38100"/>
          </a:sp3d>
        </p:spPr>
        <p:style>
          <a:lnRef idx="0">
            <a:scrgbClr r="0" g="0" b="0"/>
          </a:lnRef>
          <a:fillRef idx="2">
            <a:scrgbClr r="0" g="0" b="0"/>
          </a:fillRef>
          <a:effectRef idx="1">
            <a:schemeClr val="accent2">
              <a:hueOff val="0"/>
              <a:satOff val="0"/>
              <a:lumOff val="0"/>
              <a:alphaOff val="0"/>
            </a:schemeClr>
          </a:effectRef>
          <a:fontRef idx="minor">
            <a:schemeClr val="dk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solidFill>
                  <a:schemeClr val="bg1">
                    <a:lumMod val="50000"/>
                  </a:schemeClr>
                </a:solidFill>
              </a:rPr>
              <a:t>Traffic Modeling/Analysis</a:t>
            </a:r>
          </a:p>
        </p:txBody>
      </p:sp>
      <p:sp>
        <p:nvSpPr>
          <p:cNvPr id="93" name="Freeform: Shape 92">
            <a:extLst>
              <a:ext uri="{FF2B5EF4-FFF2-40B4-BE49-F238E27FC236}">
                <a16:creationId xmlns:a16="http://schemas.microsoft.com/office/drawing/2014/main" id="{389973CA-6D20-8FBD-4B21-B3E16710E519}"/>
              </a:ext>
            </a:extLst>
          </p:cNvPr>
          <p:cNvSpPr/>
          <p:nvPr/>
        </p:nvSpPr>
        <p:spPr>
          <a:xfrm>
            <a:off x="2537522" y="4940963"/>
            <a:ext cx="929700" cy="464850"/>
          </a:xfrm>
          <a:custGeom>
            <a:avLst/>
            <a:gdLst>
              <a:gd name="connsiteX0" fmla="*/ 0 w 929700"/>
              <a:gd name="connsiteY0" fmla="*/ 0 h 464850"/>
              <a:gd name="connsiteX1" fmla="*/ 929700 w 929700"/>
              <a:gd name="connsiteY1" fmla="*/ 0 h 464850"/>
              <a:gd name="connsiteX2" fmla="*/ 929700 w 929700"/>
              <a:gd name="connsiteY2" fmla="*/ 464850 h 464850"/>
              <a:gd name="connsiteX3" fmla="*/ 0 w 929700"/>
              <a:gd name="connsiteY3" fmla="*/ 464850 h 464850"/>
              <a:gd name="connsiteX4" fmla="*/ 0 w 929700"/>
              <a:gd name="connsiteY4" fmla="*/ 0 h 464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700" h="464850">
                <a:moveTo>
                  <a:pt x="0" y="0"/>
                </a:moveTo>
                <a:lnTo>
                  <a:pt x="929700" y="0"/>
                </a:lnTo>
                <a:lnTo>
                  <a:pt x="929700" y="464850"/>
                </a:lnTo>
                <a:lnTo>
                  <a:pt x="0" y="464850"/>
                </a:lnTo>
                <a:lnTo>
                  <a:pt x="0" y="0"/>
                </a:lnTo>
                <a:close/>
              </a:path>
            </a:pathLst>
          </a:custGeom>
          <a:solidFill>
            <a:schemeClr val="tx2"/>
          </a:soli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p:spPr>
        <p:style>
          <a:lnRef idx="0">
            <a:scrgbClr r="0" g="0" b="0"/>
          </a:lnRef>
          <a:fillRef idx="2">
            <a:scrgbClr r="0" g="0" b="0"/>
          </a:fillRef>
          <a:effectRef idx="1">
            <a:schemeClr val="accent2">
              <a:hueOff val="0"/>
              <a:satOff val="0"/>
              <a:lumOff val="0"/>
              <a:alphaOff val="0"/>
            </a:schemeClr>
          </a:effectRef>
          <a:fontRef idx="minor">
            <a:schemeClr val="dk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solidFill>
                  <a:schemeClr val="bg1">
                    <a:lumMod val="50000"/>
                  </a:schemeClr>
                </a:solidFill>
              </a:rPr>
              <a:t>Geotechnical Design</a:t>
            </a:r>
          </a:p>
        </p:txBody>
      </p:sp>
      <p:sp>
        <p:nvSpPr>
          <p:cNvPr id="94" name="Freeform: Shape 93">
            <a:extLst>
              <a:ext uri="{FF2B5EF4-FFF2-40B4-BE49-F238E27FC236}">
                <a16:creationId xmlns:a16="http://schemas.microsoft.com/office/drawing/2014/main" id="{9CD7C614-BBAF-F18D-BC7E-AD135D20CDC1}"/>
              </a:ext>
            </a:extLst>
          </p:cNvPr>
          <p:cNvSpPr/>
          <p:nvPr/>
        </p:nvSpPr>
        <p:spPr>
          <a:xfrm>
            <a:off x="2537643" y="4278026"/>
            <a:ext cx="929700" cy="464850"/>
          </a:xfrm>
          <a:custGeom>
            <a:avLst/>
            <a:gdLst>
              <a:gd name="connsiteX0" fmla="*/ 0 w 929700"/>
              <a:gd name="connsiteY0" fmla="*/ 0 h 464850"/>
              <a:gd name="connsiteX1" fmla="*/ 929700 w 929700"/>
              <a:gd name="connsiteY1" fmla="*/ 0 h 464850"/>
              <a:gd name="connsiteX2" fmla="*/ 929700 w 929700"/>
              <a:gd name="connsiteY2" fmla="*/ 464850 h 464850"/>
              <a:gd name="connsiteX3" fmla="*/ 0 w 929700"/>
              <a:gd name="connsiteY3" fmla="*/ 464850 h 464850"/>
              <a:gd name="connsiteX4" fmla="*/ 0 w 929700"/>
              <a:gd name="connsiteY4" fmla="*/ 0 h 464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700" h="464850">
                <a:moveTo>
                  <a:pt x="0" y="0"/>
                </a:moveTo>
                <a:lnTo>
                  <a:pt x="929700" y="0"/>
                </a:lnTo>
                <a:lnTo>
                  <a:pt x="929700" y="464850"/>
                </a:lnTo>
                <a:lnTo>
                  <a:pt x="0" y="464850"/>
                </a:lnTo>
                <a:lnTo>
                  <a:pt x="0" y="0"/>
                </a:lnTo>
                <a:close/>
              </a:path>
            </a:pathLst>
          </a:custGeom>
          <a:solidFill>
            <a:schemeClr val="tx2"/>
          </a:soli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p:spPr>
        <p:style>
          <a:lnRef idx="0">
            <a:scrgbClr r="0" g="0" b="0"/>
          </a:lnRef>
          <a:fillRef idx="2">
            <a:scrgbClr r="0" g="0" b="0"/>
          </a:fillRef>
          <a:effectRef idx="1">
            <a:schemeClr val="accent2">
              <a:hueOff val="0"/>
              <a:satOff val="0"/>
              <a:lumOff val="0"/>
              <a:alphaOff val="0"/>
            </a:schemeClr>
          </a:effectRef>
          <a:fontRef idx="minor">
            <a:schemeClr val="dk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solidFill>
                  <a:schemeClr val="bg1">
                    <a:lumMod val="50000"/>
                  </a:schemeClr>
                </a:solidFill>
              </a:rPr>
              <a:t>Environmental / Landscaping</a:t>
            </a:r>
          </a:p>
        </p:txBody>
      </p:sp>
      <p:sp>
        <p:nvSpPr>
          <p:cNvPr id="95" name="Freeform: Shape 94">
            <a:extLst>
              <a:ext uri="{FF2B5EF4-FFF2-40B4-BE49-F238E27FC236}">
                <a16:creationId xmlns:a16="http://schemas.microsoft.com/office/drawing/2014/main" id="{EA779D32-6F57-CA4B-7595-A3E4976A356D}"/>
              </a:ext>
            </a:extLst>
          </p:cNvPr>
          <p:cNvSpPr/>
          <p:nvPr/>
        </p:nvSpPr>
        <p:spPr>
          <a:xfrm>
            <a:off x="2539502" y="3620118"/>
            <a:ext cx="929700" cy="464850"/>
          </a:xfrm>
          <a:custGeom>
            <a:avLst/>
            <a:gdLst>
              <a:gd name="connsiteX0" fmla="*/ 0 w 929700"/>
              <a:gd name="connsiteY0" fmla="*/ 0 h 464850"/>
              <a:gd name="connsiteX1" fmla="*/ 929700 w 929700"/>
              <a:gd name="connsiteY1" fmla="*/ 0 h 464850"/>
              <a:gd name="connsiteX2" fmla="*/ 929700 w 929700"/>
              <a:gd name="connsiteY2" fmla="*/ 464850 h 464850"/>
              <a:gd name="connsiteX3" fmla="*/ 0 w 929700"/>
              <a:gd name="connsiteY3" fmla="*/ 464850 h 464850"/>
              <a:gd name="connsiteX4" fmla="*/ 0 w 929700"/>
              <a:gd name="connsiteY4" fmla="*/ 0 h 464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700" h="464850">
                <a:moveTo>
                  <a:pt x="0" y="0"/>
                </a:moveTo>
                <a:lnTo>
                  <a:pt x="929700" y="0"/>
                </a:lnTo>
                <a:lnTo>
                  <a:pt x="929700" y="464850"/>
                </a:lnTo>
                <a:lnTo>
                  <a:pt x="0" y="464850"/>
                </a:lnTo>
                <a:lnTo>
                  <a:pt x="0" y="0"/>
                </a:lnTo>
                <a:close/>
              </a:path>
            </a:pathLst>
          </a:custGeom>
          <a:solidFill>
            <a:schemeClr val="tx2"/>
          </a:soli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p:spPr>
        <p:style>
          <a:lnRef idx="0">
            <a:scrgbClr r="0" g="0" b="0"/>
          </a:lnRef>
          <a:fillRef idx="2">
            <a:scrgbClr r="0" g="0" b="0"/>
          </a:fillRef>
          <a:effectRef idx="1">
            <a:schemeClr val="accent2">
              <a:hueOff val="0"/>
              <a:satOff val="0"/>
              <a:lumOff val="0"/>
              <a:alphaOff val="0"/>
            </a:schemeClr>
          </a:effectRef>
          <a:fontRef idx="minor">
            <a:schemeClr val="dk1"/>
          </a:fontRef>
        </p:style>
        <p:txBody>
          <a:bodyPr spcFirstLastPara="0" vert="horz" wrap="square" lIns="5080" tIns="5080" rIns="5080" bIns="5080" numCol="1" spcCol="1270" anchor="ctr" anchorCtr="0">
            <a:noAutofit/>
          </a:bodyPr>
          <a:lstStyle/>
          <a:p>
            <a:pPr algn="ctr" defTabSz="355600">
              <a:lnSpc>
                <a:spcPct val="90000"/>
              </a:lnSpc>
              <a:spcBef>
                <a:spcPct val="0"/>
              </a:spcBef>
              <a:spcAft>
                <a:spcPct val="35000"/>
              </a:spcAft>
            </a:pPr>
            <a:r>
              <a:rPr lang="en-US" sz="800" kern="1200" dirty="0">
                <a:solidFill>
                  <a:schemeClr val="bg1">
                    <a:lumMod val="50000"/>
                  </a:schemeClr>
                </a:solidFill>
              </a:rPr>
              <a:t>Roadway Design</a:t>
            </a:r>
          </a:p>
        </p:txBody>
      </p:sp>
      <p:sp>
        <p:nvSpPr>
          <p:cNvPr id="96" name="Freeform: Shape 95">
            <a:extLst>
              <a:ext uri="{FF2B5EF4-FFF2-40B4-BE49-F238E27FC236}">
                <a16:creationId xmlns:a16="http://schemas.microsoft.com/office/drawing/2014/main" id="{AEC9FEBF-2249-59C6-86F3-E54F5EC011A5}"/>
              </a:ext>
            </a:extLst>
          </p:cNvPr>
          <p:cNvSpPr/>
          <p:nvPr/>
        </p:nvSpPr>
        <p:spPr>
          <a:xfrm>
            <a:off x="5040360" y="2960998"/>
            <a:ext cx="929700" cy="464850"/>
          </a:xfrm>
          <a:custGeom>
            <a:avLst/>
            <a:gdLst>
              <a:gd name="connsiteX0" fmla="*/ 0 w 929700"/>
              <a:gd name="connsiteY0" fmla="*/ 0 h 464850"/>
              <a:gd name="connsiteX1" fmla="*/ 929700 w 929700"/>
              <a:gd name="connsiteY1" fmla="*/ 0 h 464850"/>
              <a:gd name="connsiteX2" fmla="*/ 929700 w 929700"/>
              <a:gd name="connsiteY2" fmla="*/ 464850 h 464850"/>
              <a:gd name="connsiteX3" fmla="*/ 0 w 929700"/>
              <a:gd name="connsiteY3" fmla="*/ 464850 h 464850"/>
              <a:gd name="connsiteX4" fmla="*/ 0 w 929700"/>
              <a:gd name="connsiteY4" fmla="*/ 0 h 464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700" h="464850">
                <a:moveTo>
                  <a:pt x="0" y="0"/>
                </a:moveTo>
                <a:lnTo>
                  <a:pt x="929700" y="0"/>
                </a:lnTo>
                <a:lnTo>
                  <a:pt x="929700" y="464850"/>
                </a:lnTo>
                <a:lnTo>
                  <a:pt x="0" y="464850"/>
                </a:lnTo>
                <a:lnTo>
                  <a:pt x="0" y="0"/>
                </a:lnTo>
                <a:close/>
              </a:path>
            </a:pathLst>
          </a:custGeom>
          <a:solidFill>
            <a:schemeClr val="accent2"/>
          </a:soli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p:spPr>
        <p:style>
          <a:lnRef idx="0">
            <a:scrgbClr r="0" g="0" b="0"/>
          </a:lnRef>
          <a:fillRef idx="2">
            <a:scrgbClr r="0" g="0" b="0"/>
          </a:fillRef>
          <a:effectRef idx="1">
            <a:schemeClr val="accent2">
              <a:hueOff val="0"/>
              <a:satOff val="0"/>
              <a:lumOff val="0"/>
              <a:alphaOff val="0"/>
            </a:schemeClr>
          </a:effectRef>
          <a:fontRef idx="minor">
            <a:schemeClr val="dk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dirty="0">
                <a:solidFill>
                  <a:schemeClr val="bg1">
                    <a:lumMod val="50000"/>
                  </a:schemeClr>
                </a:solidFill>
              </a:rPr>
              <a:t>Design and Constructability Coordinator</a:t>
            </a:r>
          </a:p>
        </p:txBody>
      </p:sp>
      <p:sp>
        <p:nvSpPr>
          <p:cNvPr id="97" name="Freeform: Shape 96">
            <a:extLst>
              <a:ext uri="{FF2B5EF4-FFF2-40B4-BE49-F238E27FC236}">
                <a16:creationId xmlns:a16="http://schemas.microsoft.com/office/drawing/2014/main" id="{42A2D30F-F758-A8E3-DD44-832E775128D5}"/>
              </a:ext>
            </a:extLst>
          </p:cNvPr>
          <p:cNvSpPr/>
          <p:nvPr/>
        </p:nvSpPr>
        <p:spPr>
          <a:xfrm>
            <a:off x="5272785" y="3621085"/>
            <a:ext cx="929700" cy="464850"/>
          </a:xfrm>
          <a:custGeom>
            <a:avLst/>
            <a:gdLst>
              <a:gd name="connsiteX0" fmla="*/ 0 w 929700"/>
              <a:gd name="connsiteY0" fmla="*/ 0 h 464850"/>
              <a:gd name="connsiteX1" fmla="*/ 929700 w 929700"/>
              <a:gd name="connsiteY1" fmla="*/ 0 h 464850"/>
              <a:gd name="connsiteX2" fmla="*/ 929700 w 929700"/>
              <a:gd name="connsiteY2" fmla="*/ 464850 h 464850"/>
              <a:gd name="connsiteX3" fmla="*/ 0 w 929700"/>
              <a:gd name="connsiteY3" fmla="*/ 464850 h 464850"/>
              <a:gd name="connsiteX4" fmla="*/ 0 w 929700"/>
              <a:gd name="connsiteY4" fmla="*/ 0 h 464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700" h="464850">
                <a:moveTo>
                  <a:pt x="0" y="0"/>
                </a:moveTo>
                <a:lnTo>
                  <a:pt x="929700" y="0"/>
                </a:lnTo>
                <a:lnTo>
                  <a:pt x="929700" y="464850"/>
                </a:lnTo>
                <a:lnTo>
                  <a:pt x="0" y="464850"/>
                </a:lnTo>
                <a:lnTo>
                  <a:pt x="0" y="0"/>
                </a:lnTo>
                <a:close/>
              </a:path>
            </a:pathLst>
          </a:custGeom>
          <a:solidFill>
            <a:schemeClr val="accent2"/>
          </a:soli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p:spPr>
        <p:style>
          <a:lnRef idx="0">
            <a:scrgbClr r="0" g="0" b="0"/>
          </a:lnRef>
          <a:fillRef idx="2">
            <a:scrgbClr r="0" g="0" b="0"/>
          </a:fillRef>
          <a:effectRef idx="1">
            <a:schemeClr val="accent2">
              <a:hueOff val="0"/>
              <a:satOff val="0"/>
              <a:lumOff val="0"/>
              <a:alphaOff val="0"/>
            </a:schemeClr>
          </a:effectRef>
          <a:fontRef idx="minor">
            <a:schemeClr val="dk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solidFill>
                  <a:schemeClr val="bg1">
                    <a:lumMod val="50000"/>
                  </a:schemeClr>
                </a:solidFill>
              </a:rPr>
              <a:t>Railway</a:t>
            </a:r>
          </a:p>
        </p:txBody>
      </p:sp>
      <p:sp>
        <p:nvSpPr>
          <p:cNvPr id="98" name="Freeform: Shape 97">
            <a:extLst>
              <a:ext uri="{FF2B5EF4-FFF2-40B4-BE49-F238E27FC236}">
                <a16:creationId xmlns:a16="http://schemas.microsoft.com/office/drawing/2014/main" id="{BF474E09-C1FE-FF0D-B761-5488A0F5933E}"/>
              </a:ext>
            </a:extLst>
          </p:cNvPr>
          <p:cNvSpPr/>
          <p:nvPr/>
        </p:nvSpPr>
        <p:spPr>
          <a:xfrm>
            <a:off x="5272785" y="4281173"/>
            <a:ext cx="929700" cy="464850"/>
          </a:xfrm>
          <a:custGeom>
            <a:avLst/>
            <a:gdLst>
              <a:gd name="connsiteX0" fmla="*/ 0 w 929700"/>
              <a:gd name="connsiteY0" fmla="*/ 0 h 464850"/>
              <a:gd name="connsiteX1" fmla="*/ 929700 w 929700"/>
              <a:gd name="connsiteY1" fmla="*/ 0 h 464850"/>
              <a:gd name="connsiteX2" fmla="*/ 929700 w 929700"/>
              <a:gd name="connsiteY2" fmla="*/ 464850 h 464850"/>
              <a:gd name="connsiteX3" fmla="*/ 0 w 929700"/>
              <a:gd name="connsiteY3" fmla="*/ 464850 h 464850"/>
              <a:gd name="connsiteX4" fmla="*/ 0 w 929700"/>
              <a:gd name="connsiteY4" fmla="*/ 0 h 464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700" h="464850">
                <a:moveTo>
                  <a:pt x="0" y="0"/>
                </a:moveTo>
                <a:lnTo>
                  <a:pt x="929700" y="0"/>
                </a:lnTo>
                <a:lnTo>
                  <a:pt x="929700" y="464850"/>
                </a:lnTo>
                <a:lnTo>
                  <a:pt x="0" y="464850"/>
                </a:lnTo>
                <a:lnTo>
                  <a:pt x="0" y="0"/>
                </a:lnTo>
                <a:close/>
              </a:path>
            </a:pathLst>
          </a:custGeom>
          <a:solidFill>
            <a:schemeClr val="accent2"/>
          </a:soli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p:spPr>
        <p:style>
          <a:lnRef idx="0">
            <a:scrgbClr r="0" g="0" b="0"/>
          </a:lnRef>
          <a:fillRef idx="2">
            <a:scrgbClr r="0" g="0" b="0"/>
          </a:fillRef>
          <a:effectRef idx="1">
            <a:schemeClr val="accent2">
              <a:hueOff val="0"/>
              <a:satOff val="0"/>
              <a:lumOff val="0"/>
              <a:alphaOff val="0"/>
            </a:schemeClr>
          </a:effectRef>
          <a:fontRef idx="minor">
            <a:schemeClr val="dk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solidFill>
                  <a:schemeClr val="bg1">
                    <a:lumMod val="50000"/>
                  </a:schemeClr>
                </a:solidFill>
              </a:rPr>
              <a:t>Third-party/Utilities </a:t>
            </a:r>
          </a:p>
        </p:txBody>
      </p:sp>
      <p:sp>
        <p:nvSpPr>
          <p:cNvPr id="99" name="Freeform: Shape 98">
            <a:extLst>
              <a:ext uri="{FF2B5EF4-FFF2-40B4-BE49-F238E27FC236}">
                <a16:creationId xmlns:a16="http://schemas.microsoft.com/office/drawing/2014/main" id="{75DD826D-7B11-DD3D-5062-210CC484D89F}"/>
              </a:ext>
            </a:extLst>
          </p:cNvPr>
          <p:cNvSpPr/>
          <p:nvPr/>
        </p:nvSpPr>
        <p:spPr>
          <a:xfrm>
            <a:off x="5272785" y="4941260"/>
            <a:ext cx="929700" cy="464850"/>
          </a:xfrm>
          <a:custGeom>
            <a:avLst/>
            <a:gdLst>
              <a:gd name="connsiteX0" fmla="*/ 0 w 929700"/>
              <a:gd name="connsiteY0" fmla="*/ 0 h 464850"/>
              <a:gd name="connsiteX1" fmla="*/ 929700 w 929700"/>
              <a:gd name="connsiteY1" fmla="*/ 0 h 464850"/>
              <a:gd name="connsiteX2" fmla="*/ 929700 w 929700"/>
              <a:gd name="connsiteY2" fmla="*/ 464850 h 464850"/>
              <a:gd name="connsiteX3" fmla="*/ 0 w 929700"/>
              <a:gd name="connsiteY3" fmla="*/ 464850 h 464850"/>
              <a:gd name="connsiteX4" fmla="*/ 0 w 929700"/>
              <a:gd name="connsiteY4" fmla="*/ 0 h 464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700" h="464850">
                <a:moveTo>
                  <a:pt x="0" y="0"/>
                </a:moveTo>
                <a:lnTo>
                  <a:pt x="929700" y="0"/>
                </a:lnTo>
                <a:lnTo>
                  <a:pt x="929700" y="464850"/>
                </a:lnTo>
                <a:lnTo>
                  <a:pt x="0" y="464850"/>
                </a:lnTo>
                <a:lnTo>
                  <a:pt x="0" y="0"/>
                </a:lnTo>
                <a:close/>
              </a:path>
            </a:pathLst>
          </a:custGeom>
          <a:solidFill>
            <a:schemeClr val="accent2"/>
          </a:soli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p:spPr>
        <p:style>
          <a:lnRef idx="0">
            <a:scrgbClr r="0" g="0" b="0"/>
          </a:lnRef>
          <a:fillRef idx="2">
            <a:scrgbClr r="0" g="0" b="0"/>
          </a:fillRef>
          <a:effectRef idx="1">
            <a:schemeClr val="accent2">
              <a:hueOff val="0"/>
              <a:satOff val="0"/>
              <a:lumOff val="0"/>
              <a:alphaOff val="0"/>
            </a:schemeClr>
          </a:effectRef>
          <a:fontRef idx="minor">
            <a:schemeClr val="dk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a:solidFill>
                  <a:schemeClr val="bg1">
                    <a:lumMod val="50000"/>
                  </a:schemeClr>
                </a:solidFill>
              </a:rPr>
              <a:t>ROW Design</a:t>
            </a:r>
          </a:p>
        </p:txBody>
      </p:sp>
      <p:sp>
        <p:nvSpPr>
          <p:cNvPr id="101" name="Freeform: Shape 100">
            <a:extLst>
              <a:ext uri="{FF2B5EF4-FFF2-40B4-BE49-F238E27FC236}">
                <a16:creationId xmlns:a16="http://schemas.microsoft.com/office/drawing/2014/main" id="{F39EB8F1-FEE5-ED3E-12DC-C700B7B8D7A1}"/>
              </a:ext>
            </a:extLst>
          </p:cNvPr>
          <p:cNvSpPr/>
          <p:nvPr/>
        </p:nvSpPr>
        <p:spPr>
          <a:xfrm>
            <a:off x="7290236" y="2960998"/>
            <a:ext cx="929700" cy="464850"/>
          </a:xfrm>
          <a:custGeom>
            <a:avLst/>
            <a:gdLst>
              <a:gd name="connsiteX0" fmla="*/ 0 w 929700"/>
              <a:gd name="connsiteY0" fmla="*/ 0 h 464850"/>
              <a:gd name="connsiteX1" fmla="*/ 929700 w 929700"/>
              <a:gd name="connsiteY1" fmla="*/ 0 h 464850"/>
              <a:gd name="connsiteX2" fmla="*/ 929700 w 929700"/>
              <a:gd name="connsiteY2" fmla="*/ 464850 h 464850"/>
              <a:gd name="connsiteX3" fmla="*/ 0 w 929700"/>
              <a:gd name="connsiteY3" fmla="*/ 464850 h 464850"/>
              <a:gd name="connsiteX4" fmla="*/ 0 w 929700"/>
              <a:gd name="connsiteY4" fmla="*/ 0 h 464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700" h="464850">
                <a:moveTo>
                  <a:pt x="0" y="0"/>
                </a:moveTo>
                <a:lnTo>
                  <a:pt x="929700" y="0"/>
                </a:lnTo>
                <a:lnTo>
                  <a:pt x="929700" y="464850"/>
                </a:lnTo>
                <a:lnTo>
                  <a:pt x="0" y="464850"/>
                </a:lnTo>
                <a:lnTo>
                  <a:pt x="0" y="0"/>
                </a:lnTo>
                <a:close/>
              </a:path>
            </a:pathLst>
          </a:custGeom>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dirty="0">
                <a:solidFill>
                  <a:schemeClr val="bg1">
                    <a:lumMod val="50000"/>
                  </a:schemeClr>
                </a:solidFill>
              </a:rPr>
              <a:t>Construction Manager</a:t>
            </a:r>
          </a:p>
        </p:txBody>
      </p:sp>
      <p:sp>
        <p:nvSpPr>
          <p:cNvPr id="102" name="Freeform: Shape 101">
            <a:extLst>
              <a:ext uri="{FF2B5EF4-FFF2-40B4-BE49-F238E27FC236}">
                <a16:creationId xmlns:a16="http://schemas.microsoft.com/office/drawing/2014/main" id="{986DBF04-5311-14ED-5BCA-47A36740B07D}"/>
              </a:ext>
            </a:extLst>
          </p:cNvPr>
          <p:cNvSpPr/>
          <p:nvPr/>
        </p:nvSpPr>
        <p:spPr>
          <a:xfrm>
            <a:off x="7776661" y="3621085"/>
            <a:ext cx="929700" cy="464850"/>
          </a:xfrm>
          <a:custGeom>
            <a:avLst/>
            <a:gdLst>
              <a:gd name="connsiteX0" fmla="*/ 0 w 929700"/>
              <a:gd name="connsiteY0" fmla="*/ 0 h 464850"/>
              <a:gd name="connsiteX1" fmla="*/ 929700 w 929700"/>
              <a:gd name="connsiteY1" fmla="*/ 0 h 464850"/>
              <a:gd name="connsiteX2" fmla="*/ 929700 w 929700"/>
              <a:gd name="connsiteY2" fmla="*/ 464850 h 464850"/>
              <a:gd name="connsiteX3" fmla="*/ 0 w 929700"/>
              <a:gd name="connsiteY3" fmla="*/ 464850 h 464850"/>
              <a:gd name="connsiteX4" fmla="*/ 0 w 929700"/>
              <a:gd name="connsiteY4" fmla="*/ 0 h 464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700" h="464850">
                <a:moveTo>
                  <a:pt x="0" y="0"/>
                </a:moveTo>
                <a:lnTo>
                  <a:pt x="929700" y="0"/>
                </a:lnTo>
                <a:lnTo>
                  <a:pt x="929700" y="464850"/>
                </a:lnTo>
                <a:lnTo>
                  <a:pt x="0" y="464850"/>
                </a:lnTo>
                <a:lnTo>
                  <a:pt x="0" y="0"/>
                </a:lnTo>
                <a:close/>
              </a:path>
            </a:pathLst>
          </a:custGeom>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a:solidFill>
                  <a:schemeClr val="bg1">
                    <a:lumMod val="50000"/>
                  </a:schemeClr>
                </a:solidFill>
              </a:rPr>
              <a:t>Structures Manager</a:t>
            </a:r>
          </a:p>
        </p:txBody>
      </p:sp>
      <p:sp>
        <p:nvSpPr>
          <p:cNvPr id="103" name="Freeform: Shape 102">
            <a:extLst>
              <a:ext uri="{FF2B5EF4-FFF2-40B4-BE49-F238E27FC236}">
                <a16:creationId xmlns:a16="http://schemas.microsoft.com/office/drawing/2014/main" id="{D1BA9F12-1436-60E6-CA56-93F9197D1F31}"/>
              </a:ext>
            </a:extLst>
          </p:cNvPr>
          <p:cNvSpPr/>
          <p:nvPr/>
        </p:nvSpPr>
        <p:spPr>
          <a:xfrm>
            <a:off x="7776661" y="4281173"/>
            <a:ext cx="929700" cy="464850"/>
          </a:xfrm>
          <a:custGeom>
            <a:avLst/>
            <a:gdLst>
              <a:gd name="connsiteX0" fmla="*/ 0 w 929700"/>
              <a:gd name="connsiteY0" fmla="*/ 0 h 464850"/>
              <a:gd name="connsiteX1" fmla="*/ 929700 w 929700"/>
              <a:gd name="connsiteY1" fmla="*/ 0 h 464850"/>
              <a:gd name="connsiteX2" fmla="*/ 929700 w 929700"/>
              <a:gd name="connsiteY2" fmla="*/ 464850 h 464850"/>
              <a:gd name="connsiteX3" fmla="*/ 0 w 929700"/>
              <a:gd name="connsiteY3" fmla="*/ 464850 h 464850"/>
              <a:gd name="connsiteX4" fmla="*/ 0 w 929700"/>
              <a:gd name="connsiteY4" fmla="*/ 0 h 464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700" h="464850">
                <a:moveTo>
                  <a:pt x="0" y="0"/>
                </a:moveTo>
                <a:lnTo>
                  <a:pt x="929700" y="0"/>
                </a:lnTo>
                <a:lnTo>
                  <a:pt x="929700" y="464850"/>
                </a:lnTo>
                <a:lnTo>
                  <a:pt x="0" y="464850"/>
                </a:lnTo>
                <a:lnTo>
                  <a:pt x="0" y="0"/>
                </a:lnTo>
                <a:close/>
              </a:path>
            </a:pathLst>
          </a:custGeom>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a:solidFill>
                  <a:schemeClr val="bg1">
                    <a:lumMod val="50000"/>
                  </a:schemeClr>
                </a:solidFill>
              </a:rPr>
              <a:t>Roadway Manager</a:t>
            </a:r>
          </a:p>
        </p:txBody>
      </p:sp>
      <p:sp>
        <p:nvSpPr>
          <p:cNvPr id="104" name="Freeform: Shape 103">
            <a:extLst>
              <a:ext uri="{FF2B5EF4-FFF2-40B4-BE49-F238E27FC236}">
                <a16:creationId xmlns:a16="http://schemas.microsoft.com/office/drawing/2014/main" id="{09997CA1-6A4C-C20B-70EB-3CD2606F81D7}"/>
              </a:ext>
            </a:extLst>
          </p:cNvPr>
          <p:cNvSpPr/>
          <p:nvPr/>
        </p:nvSpPr>
        <p:spPr>
          <a:xfrm>
            <a:off x="7776661" y="4941260"/>
            <a:ext cx="929700" cy="464850"/>
          </a:xfrm>
          <a:custGeom>
            <a:avLst/>
            <a:gdLst>
              <a:gd name="connsiteX0" fmla="*/ 0 w 929700"/>
              <a:gd name="connsiteY0" fmla="*/ 0 h 464850"/>
              <a:gd name="connsiteX1" fmla="*/ 929700 w 929700"/>
              <a:gd name="connsiteY1" fmla="*/ 0 h 464850"/>
              <a:gd name="connsiteX2" fmla="*/ 929700 w 929700"/>
              <a:gd name="connsiteY2" fmla="*/ 464850 h 464850"/>
              <a:gd name="connsiteX3" fmla="*/ 0 w 929700"/>
              <a:gd name="connsiteY3" fmla="*/ 464850 h 464850"/>
              <a:gd name="connsiteX4" fmla="*/ 0 w 929700"/>
              <a:gd name="connsiteY4" fmla="*/ 0 h 464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700" h="464850">
                <a:moveTo>
                  <a:pt x="0" y="0"/>
                </a:moveTo>
                <a:lnTo>
                  <a:pt x="929700" y="0"/>
                </a:lnTo>
                <a:lnTo>
                  <a:pt x="929700" y="464850"/>
                </a:lnTo>
                <a:lnTo>
                  <a:pt x="0" y="464850"/>
                </a:lnTo>
                <a:lnTo>
                  <a:pt x="0" y="0"/>
                </a:lnTo>
                <a:close/>
              </a:path>
            </a:pathLst>
          </a:custGeom>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a:solidFill>
                  <a:schemeClr val="bg1">
                    <a:lumMod val="50000"/>
                  </a:schemeClr>
                </a:solidFill>
              </a:rPr>
              <a:t>Paving Manager</a:t>
            </a:r>
          </a:p>
        </p:txBody>
      </p:sp>
      <p:sp>
        <p:nvSpPr>
          <p:cNvPr id="105" name="Freeform: Shape 104">
            <a:extLst>
              <a:ext uri="{FF2B5EF4-FFF2-40B4-BE49-F238E27FC236}">
                <a16:creationId xmlns:a16="http://schemas.microsoft.com/office/drawing/2014/main" id="{6F79C60D-B9EF-1796-82F8-6BAB55CCD995}"/>
              </a:ext>
            </a:extLst>
          </p:cNvPr>
          <p:cNvSpPr/>
          <p:nvPr/>
        </p:nvSpPr>
        <p:spPr>
          <a:xfrm>
            <a:off x="6575478" y="3623726"/>
            <a:ext cx="929700" cy="464850"/>
          </a:xfrm>
          <a:custGeom>
            <a:avLst/>
            <a:gdLst>
              <a:gd name="connsiteX0" fmla="*/ 0 w 929700"/>
              <a:gd name="connsiteY0" fmla="*/ 0 h 464850"/>
              <a:gd name="connsiteX1" fmla="*/ 929700 w 929700"/>
              <a:gd name="connsiteY1" fmla="*/ 0 h 464850"/>
              <a:gd name="connsiteX2" fmla="*/ 929700 w 929700"/>
              <a:gd name="connsiteY2" fmla="*/ 464850 h 464850"/>
              <a:gd name="connsiteX3" fmla="*/ 0 w 929700"/>
              <a:gd name="connsiteY3" fmla="*/ 464850 h 464850"/>
              <a:gd name="connsiteX4" fmla="*/ 0 w 929700"/>
              <a:gd name="connsiteY4" fmla="*/ 0 h 464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700" h="464850">
                <a:moveTo>
                  <a:pt x="0" y="0"/>
                </a:moveTo>
                <a:lnTo>
                  <a:pt x="929700" y="0"/>
                </a:lnTo>
                <a:lnTo>
                  <a:pt x="929700" y="464850"/>
                </a:lnTo>
                <a:lnTo>
                  <a:pt x="0" y="464850"/>
                </a:lnTo>
                <a:lnTo>
                  <a:pt x="0" y="0"/>
                </a:lnTo>
                <a:close/>
              </a:path>
            </a:pathLst>
          </a:custGeom>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solidFill>
                  <a:schemeClr val="bg1">
                    <a:lumMod val="50000"/>
                  </a:schemeClr>
                </a:solidFill>
              </a:rPr>
              <a:t>Drainage Manager</a:t>
            </a:r>
          </a:p>
        </p:txBody>
      </p:sp>
      <p:sp>
        <p:nvSpPr>
          <p:cNvPr id="106" name="Freeform: Shape 105">
            <a:extLst>
              <a:ext uri="{FF2B5EF4-FFF2-40B4-BE49-F238E27FC236}">
                <a16:creationId xmlns:a16="http://schemas.microsoft.com/office/drawing/2014/main" id="{3107A312-F5CE-6F65-1A47-00B179D2B37D}"/>
              </a:ext>
            </a:extLst>
          </p:cNvPr>
          <p:cNvSpPr/>
          <p:nvPr/>
        </p:nvSpPr>
        <p:spPr>
          <a:xfrm>
            <a:off x="6593514" y="4281117"/>
            <a:ext cx="929700" cy="464850"/>
          </a:xfrm>
          <a:custGeom>
            <a:avLst/>
            <a:gdLst>
              <a:gd name="connsiteX0" fmla="*/ 0 w 929700"/>
              <a:gd name="connsiteY0" fmla="*/ 0 h 464850"/>
              <a:gd name="connsiteX1" fmla="*/ 929700 w 929700"/>
              <a:gd name="connsiteY1" fmla="*/ 0 h 464850"/>
              <a:gd name="connsiteX2" fmla="*/ 929700 w 929700"/>
              <a:gd name="connsiteY2" fmla="*/ 464850 h 464850"/>
              <a:gd name="connsiteX3" fmla="*/ 0 w 929700"/>
              <a:gd name="connsiteY3" fmla="*/ 464850 h 464850"/>
              <a:gd name="connsiteX4" fmla="*/ 0 w 929700"/>
              <a:gd name="connsiteY4" fmla="*/ 0 h 464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700" h="464850">
                <a:moveTo>
                  <a:pt x="0" y="0"/>
                </a:moveTo>
                <a:lnTo>
                  <a:pt x="929700" y="0"/>
                </a:lnTo>
                <a:lnTo>
                  <a:pt x="929700" y="464850"/>
                </a:lnTo>
                <a:lnTo>
                  <a:pt x="0" y="464850"/>
                </a:lnTo>
                <a:lnTo>
                  <a:pt x="0" y="0"/>
                </a:lnTo>
                <a:close/>
              </a:path>
            </a:pathLst>
          </a:custGeom>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solidFill>
                  <a:schemeClr val="bg1">
                    <a:lumMod val="50000"/>
                  </a:schemeClr>
                </a:solidFill>
              </a:rPr>
              <a:t>Third-Party/Utilities Manager</a:t>
            </a:r>
          </a:p>
        </p:txBody>
      </p:sp>
      <p:sp>
        <p:nvSpPr>
          <p:cNvPr id="107" name="Freeform: Shape 106">
            <a:extLst>
              <a:ext uri="{FF2B5EF4-FFF2-40B4-BE49-F238E27FC236}">
                <a16:creationId xmlns:a16="http://schemas.microsoft.com/office/drawing/2014/main" id="{43E910C9-4B91-2CE9-EFC8-E03081FCF718}"/>
              </a:ext>
            </a:extLst>
          </p:cNvPr>
          <p:cNvSpPr/>
          <p:nvPr/>
        </p:nvSpPr>
        <p:spPr>
          <a:xfrm>
            <a:off x="9075573" y="2960998"/>
            <a:ext cx="929700" cy="464850"/>
          </a:xfrm>
          <a:custGeom>
            <a:avLst/>
            <a:gdLst>
              <a:gd name="connsiteX0" fmla="*/ 0 w 929700"/>
              <a:gd name="connsiteY0" fmla="*/ 0 h 464850"/>
              <a:gd name="connsiteX1" fmla="*/ 929700 w 929700"/>
              <a:gd name="connsiteY1" fmla="*/ 0 h 464850"/>
              <a:gd name="connsiteX2" fmla="*/ 929700 w 929700"/>
              <a:gd name="connsiteY2" fmla="*/ 464850 h 464850"/>
              <a:gd name="connsiteX3" fmla="*/ 0 w 929700"/>
              <a:gd name="connsiteY3" fmla="*/ 464850 h 464850"/>
              <a:gd name="connsiteX4" fmla="*/ 0 w 929700"/>
              <a:gd name="connsiteY4" fmla="*/ 0 h 464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700" h="464850">
                <a:moveTo>
                  <a:pt x="0" y="0"/>
                </a:moveTo>
                <a:lnTo>
                  <a:pt x="929700" y="0"/>
                </a:lnTo>
                <a:lnTo>
                  <a:pt x="929700" y="464850"/>
                </a:lnTo>
                <a:lnTo>
                  <a:pt x="0" y="464850"/>
                </a:lnTo>
                <a:lnTo>
                  <a:pt x="0" y="0"/>
                </a:lnTo>
                <a:close/>
              </a:path>
            </a:pathLst>
          </a:custGeom>
          <a:solidFill>
            <a:schemeClr val="accent4">
              <a:lumMod val="60000"/>
              <a:lumOff val="40000"/>
            </a:schemeClr>
          </a:soli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2">
              <a:hueOff val="0"/>
              <a:satOff val="0"/>
              <a:lumOff val="0"/>
              <a:alphaOff val="0"/>
            </a:schemeClr>
          </a:effectRef>
          <a:fontRef idx="minor">
            <a:schemeClr val="dk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dirty="0">
                <a:solidFill>
                  <a:schemeClr val="bg1">
                    <a:lumMod val="50000"/>
                  </a:schemeClr>
                </a:solidFill>
              </a:rPr>
              <a:t>Cost Estimator</a:t>
            </a:r>
          </a:p>
        </p:txBody>
      </p:sp>
      <p:sp>
        <p:nvSpPr>
          <p:cNvPr id="108" name="Freeform: Shape 107">
            <a:extLst>
              <a:ext uri="{FF2B5EF4-FFF2-40B4-BE49-F238E27FC236}">
                <a16:creationId xmlns:a16="http://schemas.microsoft.com/office/drawing/2014/main" id="{A228278C-5A5C-0733-E6D1-E52EA4C98E45}"/>
              </a:ext>
            </a:extLst>
          </p:cNvPr>
          <p:cNvSpPr/>
          <p:nvPr/>
        </p:nvSpPr>
        <p:spPr>
          <a:xfrm>
            <a:off x="10200511" y="2960998"/>
            <a:ext cx="929700" cy="464850"/>
          </a:xfrm>
          <a:custGeom>
            <a:avLst/>
            <a:gdLst>
              <a:gd name="connsiteX0" fmla="*/ 0 w 929700"/>
              <a:gd name="connsiteY0" fmla="*/ 0 h 464850"/>
              <a:gd name="connsiteX1" fmla="*/ 929700 w 929700"/>
              <a:gd name="connsiteY1" fmla="*/ 0 h 464850"/>
              <a:gd name="connsiteX2" fmla="*/ 929700 w 929700"/>
              <a:gd name="connsiteY2" fmla="*/ 464850 h 464850"/>
              <a:gd name="connsiteX3" fmla="*/ 0 w 929700"/>
              <a:gd name="connsiteY3" fmla="*/ 464850 h 464850"/>
              <a:gd name="connsiteX4" fmla="*/ 0 w 929700"/>
              <a:gd name="connsiteY4" fmla="*/ 0 h 464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700" h="464850">
                <a:moveTo>
                  <a:pt x="0" y="0"/>
                </a:moveTo>
                <a:lnTo>
                  <a:pt x="929700" y="0"/>
                </a:lnTo>
                <a:lnTo>
                  <a:pt x="929700" y="464850"/>
                </a:lnTo>
                <a:lnTo>
                  <a:pt x="0" y="464850"/>
                </a:lnTo>
                <a:lnTo>
                  <a:pt x="0" y="0"/>
                </a:lnTo>
                <a:close/>
              </a:path>
            </a:pathLst>
          </a:custGeom>
          <a:solidFill>
            <a:schemeClr val="accent5"/>
          </a:soli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2">
              <a:hueOff val="0"/>
              <a:satOff val="0"/>
              <a:lumOff val="0"/>
              <a:alphaOff val="0"/>
            </a:schemeClr>
          </a:effectRef>
          <a:fontRef idx="minor">
            <a:schemeClr val="dk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dirty="0">
                <a:solidFill>
                  <a:schemeClr val="bg1">
                    <a:lumMod val="50000"/>
                  </a:schemeClr>
                </a:solidFill>
              </a:rPr>
              <a:t>Scheduler</a:t>
            </a:r>
          </a:p>
        </p:txBody>
      </p:sp>
      <p:sp>
        <p:nvSpPr>
          <p:cNvPr id="109" name="Freeform: Shape 108">
            <a:extLst>
              <a:ext uri="{FF2B5EF4-FFF2-40B4-BE49-F238E27FC236}">
                <a16:creationId xmlns:a16="http://schemas.microsoft.com/office/drawing/2014/main" id="{C11164E0-07F8-ADAA-149A-338005813D58}"/>
              </a:ext>
            </a:extLst>
          </p:cNvPr>
          <p:cNvSpPr/>
          <p:nvPr/>
        </p:nvSpPr>
        <p:spPr>
          <a:xfrm>
            <a:off x="6505547" y="1993837"/>
            <a:ext cx="91440" cy="195237"/>
          </a:xfrm>
          <a:custGeom>
            <a:avLst/>
            <a:gdLst/>
            <a:ahLst/>
            <a:cxnLst/>
            <a:rect l="0" t="0" r="0" b="0"/>
            <a:pathLst>
              <a:path>
                <a:moveTo>
                  <a:pt x="45720" y="0"/>
                </a:moveTo>
                <a:lnTo>
                  <a:pt x="45720" y="195237"/>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10" name="Freeform: Shape 109">
            <a:extLst>
              <a:ext uri="{FF2B5EF4-FFF2-40B4-BE49-F238E27FC236}">
                <a16:creationId xmlns:a16="http://schemas.microsoft.com/office/drawing/2014/main" id="{76099FD5-AB40-745E-7563-D3B0BE018197}"/>
              </a:ext>
            </a:extLst>
          </p:cNvPr>
          <p:cNvSpPr/>
          <p:nvPr/>
        </p:nvSpPr>
        <p:spPr>
          <a:xfrm>
            <a:off x="1342516" y="3620118"/>
            <a:ext cx="929700" cy="464850"/>
          </a:xfrm>
          <a:custGeom>
            <a:avLst/>
            <a:gdLst>
              <a:gd name="connsiteX0" fmla="*/ 0 w 929700"/>
              <a:gd name="connsiteY0" fmla="*/ 0 h 464850"/>
              <a:gd name="connsiteX1" fmla="*/ 929700 w 929700"/>
              <a:gd name="connsiteY1" fmla="*/ 0 h 464850"/>
              <a:gd name="connsiteX2" fmla="*/ 929700 w 929700"/>
              <a:gd name="connsiteY2" fmla="*/ 464850 h 464850"/>
              <a:gd name="connsiteX3" fmla="*/ 0 w 929700"/>
              <a:gd name="connsiteY3" fmla="*/ 464850 h 464850"/>
              <a:gd name="connsiteX4" fmla="*/ 0 w 929700"/>
              <a:gd name="connsiteY4" fmla="*/ 0 h 464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700" h="464850">
                <a:moveTo>
                  <a:pt x="0" y="0"/>
                </a:moveTo>
                <a:lnTo>
                  <a:pt x="929700" y="0"/>
                </a:lnTo>
                <a:lnTo>
                  <a:pt x="929700" y="464850"/>
                </a:lnTo>
                <a:lnTo>
                  <a:pt x="0" y="464850"/>
                </a:lnTo>
                <a:lnTo>
                  <a:pt x="0" y="0"/>
                </a:lnTo>
                <a:close/>
              </a:path>
            </a:pathLst>
          </a:custGeom>
          <a:solidFill>
            <a:schemeClr val="tx2"/>
          </a:solidFill>
          <a:ln>
            <a:noFill/>
          </a:ln>
          <a:scene3d>
            <a:camera prst="orthographicFront"/>
            <a:lightRig rig="flat" dir="t"/>
          </a:scene3d>
          <a:sp3d prstMaterial="dkEdge">
            <a:bevelT w="8200" h="38100"/>
          </a:sp3d>
        </p:spPr>
        <p:style>
          <a:lnRef idx="0">
            <a:scrgbClr r="0" g="0" b="0"/>
          </a:lnRef>
          <a:fillRef idx="2">
            <a:scrgbClr r="0" g="0" b="0"/>
          </a:fillRef>
          <a:effectRef idx="1">
            <a:schemeClr val="accent2">
              <a:hueOff val="0"/>
              <a:satOff val="0"/>
              <a:lumOff val="0"/>
              <a:alphaOff val="0"/>
            </a:schemeClr>
          </a:effectRef>
          <a:fontRef idx="minor">
            <a:schemeClr val="dk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solidFill>
                  <a:schemeClr val="bg1">
                    <a:lumMod val="50000"/>
                  </a:schemeClr>
                </a:solidFill>
              </a:rPr>
              <a:t>Pavement Design</a:t>
            </a:r>
          </a:p>
        </p:txBody>
      </p:sp>
      <p:cxnSp>
        <p:nvCxnSpPr>
          <p:cNvPr id="141" name="Straight Connector 140">
            <a:extLst>
              <a:ext uri="{FF2B5EF4-FFF2-40B4-BE49-F238E27FC236}">
                <a16:creationId xmlns:a16="http://schemas.microsoft.com/office/drawing/2014/main" id="{EA590246-FA87-80D5-6032-2DDC62B41005}"/>
              </a:ext>
            </a:extLst>
          </p:cNvPr>
          <p:cNvCxnSpPr>
            <a:cxnSpLocks/>
          </p:cNvCxnSpPr>
          <p:nvPr/>
        </p:nvCxnSpPr>
        <p:spPr>
          <a:xfrm flipH="1">
            <a:off x="3038475" y="2855511"/>
            <a:ext cx="7639049" cy="15955"/>
          </a:xfrm>
          <a:prstGeom prst="line">
            <a:avLst/>
          </a:prstGeom>
          <a:ln w="19050">
            <a:solidFill>
              <a:schemeClr val="accent2"/>
            </a:solidFill>
            <a:prstDash val="solid"/>
          </a:ln>
        </p:spPr>
        <p:style>
          <a:lnRef idx="1">
            <a:schemeClr val="accent4"/>
          </a:lnRef>
          <a:fillRef idx="0">
            <a:schemeClr val="accent4"/>
          </a:fillRef>
          <a:effectRef idx="0">
            <a:schemeClr val="accent4"/>
          </a:effectRef>
          <a:fontRef idx="minor">
            <a:schemeClr val="tx1"/>
          </a:fontRef>
        </p:style>
      </p:cxnSp>
      <p:sp>
        <p:nvSpPr>
          <p:cNvPr id="3" name="Freeform: Shape 2">
            <a:extLst>
              <a:ext uri="{FF2B5EF4-FFF2-40B4-BE49-F238E27FC236}">
                <a16:creationId xmlns:a16="http://schemas.microsoft.com/office/drawing/2014/main" id="{836B51E6-4559-922B-C217-577535242FB3}"/>
              </a:ext>
            </a:extLst>
          </p:cNvPr>
          <p:cNvSpPr/>
          <p:nvPr/>
        </p:nvSpPr>
        <p:spPr>
          <a:xfrm>
            <a:off x="7882190" y="1531683"/>
            <a:ext cx="929700" cy="464850"/>
          </a:xfrm>
          <a:custGeom>
            <a:avLst/>
            <a:gdLst>
              <a:gd name="connsiteX0" fmla="*/ 0 w 929700"/>
              <a:gd name="connsiteY0" fmla="*/ 0 h 464850"/>
              <a:gd name="connsiteX1" fmla="*/ 929700 w 929700"/>
              <a:gd name="connsiteY1" fmla="*/ 0 h 464850"/>
              <a:gd name="connsiteX2" fmla="*/ 929700 w 929700"/>
              <a:gd name="connsiteY2" fmla="*/ 464850 h 464850"/>
              <a:gd name="connsiteX3" fmla="*/ 0 w 929700"/>
              <a:gd name="connsiteY3" fmla="*/ 464850 h 464850"/>
              <a:gd name="connsiteX4" fmla="*/ 0 w 929700"/>
              <a:gd name="connsiteY4" fmla="*/ 0 h 464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700" h="464850">
                <a:moveTo>
                  <a:pt x="0" y="0"/>
                </a:moveTo>
                <a:lnTo>
                  <a:pt x="929700" y="0"/>
                </a:lnTo>
                <a:lnTo>
                  <a:pt x="929700" y="464850"/>
                </a:lnTo>
                <a:lnTo>
                  <a:pt x="0" y="464850"/>
                </a:lnTo>
                <a:lnTo>
                  <a:pt x="0" y="0"/>
                </a:lnTo>
                <a:close/>
              </a:path>
            </a:pathLst>
          </a:custGeom>
          <a:solidFill>
            <a:srgbClr val="488745"/>
          </a:soli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2">
              <a:hueOff val="0"/>
              <a:satOff val="0"/>
              <a:lumOff val="0"/>
              <a:alphaOff val="0"/>
            </a:schemeClr>
          </a:effectRef>
          <a:fontRef idx="minor">
            <a:schemeClr val="dk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dirty="0">
                <a:solidFill>
                  <a:schemeClr val="accent1"/>
                </a:solidFill>
              </a:rPr>
              <a:t>Design Quality Manager</a:t>
            </a:r>
          </a:p>
        </p:txBody>
      </p:sp>
      <p:sp>
        <p:nvSpPr>
          <p:cNvPr id="4" name="Freeform: Shape 3">
            <a:extLst>
              <a:ext uri="{FF2B5EF4-FFF2-40B4-BE49-F238E27FC236}">
                <a16:creationId xmlns:a16="http://schemas.microsoft.com/office/drawing/2014/main" id="{629A8F0F-38A7-A598-E411-3BBF389DD428}"/>
              </a:ext>
            </a:extLst>
          </p:cNvPr>
          <p:cNvSpPr/>
          <p:nvPr/>
        </p:nvSpPr>
        <p:spPr>
          <a:xfrm>
            <a:off x="8978403" y="1528987"/>
            <a:ext cx="929700" cy="464850"/>
          </a:xfrm>
          <a:custGeom>
            <a:avLst/>
            <a:gdLst>
              <a:gd name="connsiteX0" fmla="*/ 0 w 929700"/>
              <a:gd name="connsiteY0" fmla="*/ 0 h 464850"/>
              <a:gd name="connsiteX1" fmla="*/ 929700 w 929700"/>
              <a:gd name="connsiteY1" fmla="*/ 0 h 464850"/>
              <a:gd name="connsiteX2" fmla="*/ 929700 w 929700"/>
              <a:gd name="connsiteY2" fmla="*/ 464850 h 464850"/>
              <a:gd name="connsiteX3" fmla="*/ 0 w 929700"/>
              <a:gd name="connsiteY3" fmla="*/ 464850 h 464850"/>
              <a:gd name="connsiteX4" fmla="*/ 0 w 929700"/>
              <a:gd name="connsiteY4" fmla="*/ 0 h 464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700" h="464850">
                <a:moveTo>
                  <a:pt x="0" y="0"/>
                </a:moveTo>
                <a:lnTo>
                  <a:pt x="929700" y="0"/>
                </a:lnTo>
                <a:lnTo>
                  <a:pt x="929700" y="464850"/>
                </a:lnTo>
                <a:lnTo>
                  <a:pt x="0" y="464850"/>
                </a:lnTo>
                <a:lnTo>
                  <a:pt x="0" y="0"/>
                </a:lnTo>
                <a:close/>
              </a:path>
            </a:pathLst>
          </a:custGeom>
          <a:solidFill>
            <a:srgbClr val="488745"/>
          </a:soli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2">
              <a:hueOff val="0"/>
              <a:satOff val="0"/>
              <a:lumOff val="0"/>
              <a:alphaOff val="0"/>
            </a:schemeClr>
          </a:effectRef>
          <a:fontRef idx="minor">
            <a:schemeClr val="dk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dirty="0">
                <a:solidFill>
                  <a:schemeClr val="accent1"/>
                </a:solidFill>
              </a:rPr>
              <a:t>Construction Quality Manager</a:t>
            </a:r>
            <a:endParaRPr lang="en-US" sz="800" b="1" kern="1200" dirty="0">
              <a:solidFill>
                <a:schemeClr val="accent1"/>
              </a:solidFill>
            </a:endParaRPr>
          </a:p>
        </p:txBody>
      </p:sp>
      <p:sp>
        <p:nvSpPr>
          <p:cNvPr id="6" name="Freeform: Shape 5">
            <a:extLst>
              <a:ext uri="{FF2B5EF4-FFF2-40B4-BE49-F238E27FC236}">
                <a16:creationId xmlns:a16="http://schemas.microsoft.com/office/drawing/2014/main" id="{3C62DA94-7C95-382B-97DB-14AD593022B2}"/>
              </a:ext>
            </a:extLst>
          </p:cNvPr>
          <p:cNvSpPr/>
          <p:nvPr/>
        </p:nvSpPr>
        <p:spPr>
          <a:xfrm>
            <a:off x="7869700" y="2102046"/>
            <a:ext cx="929700" cy="464850"/>
          </a:xfrm>
          <a:custGeom>
            <a:avLst/>
            <a:gdLst>
              <a:gd name="connsiteX0" fmla="*/ 0 w 929700"/>
              <a:gd name="connsiteY0" fmla="*/ 0 h 464850"/>
              <a:gd name="connsiteX1" fmla="*/ 929700 w 929700"/>
              <a:gd name="connsiteY1" fmla="*/ 0 h 464850"/>
              <a:gd name="connsiteX2" fmla="*/ 929700 w 929700"/>
              <a:gd name="connsiteY2" fmla="*/ 464850 h 464850"/>
              <a:gd name="connsiteX3" fmla="*/ 0 w 929700"/>
              <a:gd name="connsiteY3" fmla="*/ 464850 h 464850"/>
              <a:gd name="connsiteX4" fmla="*/ 0 w 929700"/>
              <a:gd name="connsiteY4" fmla="*/ 0 h 464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700" h="464850">
                <a:moveTo>
                  <a:pt x="0" y="0"/>
                </a:moveTo>
                <a:lnTo>
                  <a:pt x="929700" y="0"/>
                </a:lnTo>
                <a:lnTo>
                  <a:pt x="929700" y="464850"/>
                </a:lnTo>
                <a:lnTo>
                  <a:pt x="0" y="464850"/>
                </a:lnTo>
                <a:lnTo>
                  <a:pt x="0" y="0"/>
                </a:lnTo>
                <a:close/>
              </a:path>
            </a:pathLst>
          </a:custGeom>
          <a:solidFill>
            <a:srgbClr val="488745"/>
          </a:soli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2">
              <a:hueOff val="0"/>
              <a:satOff val="0"/>
              <a:lumOff val="0"/>
              <a:alphaOff val="0"/>
            </a:schemeClr>
          </a:effectRef>
          <a:fontRef idx="minor">
            <a:schemeClr val="dk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dirty="0">
                <a:solidFill>
                  <a:schemeClr val="accent1"/>
                </a:solidFill>
              </a:rPr>
              <a:t>Safety Manager</a:t>
            </a:r>
          </a:p>
        </p:txBody>
      </p:sp>
      <p:sp>
        <p:nvSpPr>
          <p:cNvPr id="7" name="Freeform: Shape 6">
            <a:extLst>
              <a:ext uri="{FF2B5EF4-FFF2-40B4-BE49-F238E27FC236}">
                <a16:creationId xmlns:a16="http://schemas.microsoft.com/office/drawing/2014/main" id="{FA9798E5-306A-82C5-B744-6D30897765F0}"/>
              </a:ext>
            </a:extLst>
          </p:cNvPr>
          <p:cNvSpPr/>
          <p:nvPr/>
        </p:nvSpPr>
        <p:spPr>
          <a:xfrm>
            <a:off x="8978463" y="2102046"/>
            <a:ext cx="929700" cy="464850"/>
          </a:xfrm>
          <a:custGeom>
            <a:avLst/>
            <a:gdLst>
              <a:gd name="connsiteX0" fmla="*/ 0 w 929700"/>
              <a:gd name="connsiteY0" fmla="*/ 0 h 464850"/>
              <a:gd name="connsiteX1" fmla="*/ 929700 w 929700"/>
              <a:gd name="connsiteY1" fmla="*/ 0 h 464850"/>
              <a:gd name="connsiteX2" fmla="*/ 929700 w 929700"/>
              <a:gd name="connsiteY2" fmla="*/ 464850 h 464850"/>
              <a:gd name="connsiteX3" fmla="*/ 0 w 929700"/>
              <a:gd name="connsiteY3" fmla="*/ 464850 h 464850"/>
              <a:gd name="connsiteX4" fmla="*/ 0 w 929700"/>
              <a:gd name="connsiteY4" fmla="*/ 0 h 464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700" h="464850">
                <a:moveTo>
                  <a:pt x="0" y="0"/>
                </a:moveTo>
                <a:lnTo>
                  <a:pt x="929700" y="0"/>
                </a:lnTo>
                <a:lnTo>
                  <a:pt x="929700" y="464850"/>
                </a:lnTo>
                <a:lnTo>
                  <a:pt x="0" y="464850"/>
                </a:lnTo>
                <a:lnTo>
                  <a:pt x="0" y="0"/>
                </a:lnTo>
                <a:close/>
              </a:path>
            </a:pathLst>
          </a:custGeom>
          <a:solidFill>
            <a:srgbClr val="488745"/>
          </a:soli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2">
              <a:hueOff val="0"/>
              <a:satOff val="0"/>
              <a:lumOff val="0"/>
              <a:alphaOff val="0"/>
            </a:schemeClr>
          </a:effectRef>
          <a:fontRef idx="minor">
            <a:schemeClr val="dk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dirty="0">
                <a:solidFill>
                  <a:schemeClr val="accent1"/>
                </a:solidFill>
              </a:rPr>
              <a:t>Environmental Manager</a:t>
            </a:r>
          </a:p>
        </p:txBody>
      </p:sp>
      <p:cxnSp>
        <p:nvCxnSpPr>
          <p:cNvPr id="9" name="Straight Connector 8">
            <a:extLst>
              <a:ext uri="{FF2B5EF4-FFF2-40B4-BE49-F238E27FC236}">
                <a16:creationId xmlns:a16="http://schemas.microsoft.com/office/drawing/2014/main" id="{81BD17AB-8CB8-7918-63FA-A58E96641EE9}"/>
              </a:ext>
            </a:extLst>
          </p:cNvPr>
          <p:cNvCxnSpPr>
            <a:cxnSpLocks/>
          </p:cNvCxnSpPr>
          <p:nvPr/>
        </p:nvCxnSpPr>
        <p:spPr>
          <a:xfrm>
            <a:off x="7016117" y="1760863"/>
            <a:ext cx="730686" cy="0"/>
          </a:xfrm>
          <a:prstGeom prst="line">
            <a:avLst/>
          </a:prstGeom>
          <a:ln>
            <a:solidFill>
              <a:schemeClr val="tx1"/>
            </a:solidFill>
            <a:prstDash val="dash"/>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4748953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81086C7-7F80-E4E3-A359-971813187002}"/>
              </a:ext>
            </a:extLst>
          </p:cNvPr>
          <p:cNvSpPr txBox="1"/>
          <p:nvPr/>
        </p:nvSpPr>
        <p:spPr>
          <a:xfrm>
            <a:off x="372213" y="1577009"/>
            <a:ext cx="2392008" cy="646331"/>
          </a:xfrm>
          <a:prstGeom prst="rect">
            <a:avLst/>
          </a:prstGeom>
          <a:noFill/>
        </p:spPr>
        <p:txBody>
          <a:bodyPr wrap="square" rtlCol="0">
            <a:spAutoFit/>
          </a:bodyPr>
          <a:lstStyle/>
          <a:p>
            <a:r>
              <a:rPr lang="en-US" b="1" dirty="0">
                <a:solidFill>
                  <a:schemeClr val="accent6"/>
                </a:solidFill>
                <a:latin typeface="Roboto" panose="02000000000000000000" pitchFamily="2" charset="0"/>
                <a:ea typeface="Roboto" panose="02000000000000000000" pitchFamily="2" charset="0"/>
              </a:rPr>
              <a:t>PROGRESSIVE DESIGN-BUILD (PDB)</a:t>
            </a:r>
          </a:p>
        </p:txBody>
      </p:sp>
      <p:sp>
        <p:nvSpPr>
          <p:cNvPr id="18" name="TextBox 17">
            <a:extLst>
              <a:ext uri="{FF2B5EF4-FFF2-40B4-BE49-F238E27FC236}">
                <a16:creationId xmlns:a16="http://schemas.microsoft.com/office/drawing/2014/main" id="{7942D2CE-BAF3-0CA9-4405-0CC9BFAE645D}"/>
              </a:ext>
            </a:extLst>
          </p:cNvPr>
          <p:cNvSpPr txBox="1"/>
          <p:nvPr/>
        </p:nvSpPr>
        <p:spPr>
          <a:xfrm>
            <a:off x="357500" y="5208304"/>
            <a:ext cx="2307337" cy="646331"/>
          </a:xfrm>
          <a:prstGeom prst="rect">
            <a:avLst/>
          </a:prstGeom>
          <a:noFill/>
        </p:spPr>
        <p:txBody>
          <a:bodyPr wrap="square" rtlCol="0">
            <a:spAutoFit/>
          </a:bodyPr>
          <a:lstStyle/>
          <a:p>
            <a:r>
              <a:rPr lang="en-US" b="1" dirty="0">
                <a:solidFill>
                  <a:schemeClr val="accent6"/>
                </a:solidFill>
                <a:latin typeface="Roboto" panose="02000000000000000000" pitchFamily="2" charset="0"/>
                <a:ea typeface="Roboto" panose="02000000000000000000" pitchFamily="2" charset="0"/>
              </a:rPr>
              <a:t>DESIGN-BID-BUILD (DBB)</a:t>
            </a:r>
          </a:p>
        </p:txBody>
      </p:sp>
      <p:sp>
        <p:nvSpPr>
          <p:cNvPr id="19" name="Rectangle 18">
            <a:extLst>
              <a:ext uri="{FF2B5EF4-FFF2-40B4-BE49-F238E27FC236}">
                <a16:creationId xmlns:a16="http://schemas.microsoft.com/office/drawing/2014/main" id="{A91524E0-09D2-14E5-7737-F72FD82B0919}"/>
              </a:ext>
            </a:extLst>
          </p:cNvPr>
          <p:cNvSpPr/>
          <p:nvPr/>
        </p:nvSpPr>
        <p:spPr>
          <a:xfrm>
            <a:off x="3638044" y="4178061"/>
            <a:ext cx="3397891" cy="297494"/>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600" b="1" dirty="0">
                <a:solidFill>
                  <a:schemeClr val="accent1"/>
                </a:solidFill>
                <a:latin typeface="Roboto" panose="02000000000000000000" pitchFamily="2" charset="0"/>
                <a:ea typeface="Roboto" panose="02000000000000000000" pitchFamily="2" charset="0"/>
              </a:rPr>
              <a:t>Design</a:t>
            </a:r>
          </a:p>
        </p:txBody>
      </p:sp>
      <p:sp>
        <p:nvSpPr>
          <p:cNvPr id="20" name="Rectangle 19">
            <a:extLst>
              <a:ext uri="{FF2B5EF4-FFF2-40B4-BE49-F238E27FC236}">
                <a16:creationId xmlns:a16="http://schemas.microsoft.com/office/drawing/2014/main" id="{DB3836B1-58DF-6D36-0C9B-04E70C5A5E9E}"/>
              </a:ext>
            </a:extLst>
          </p:cNvPr>
          <p:cNvSpPr/>
          <p:nvPr/>
        </p:nvSpPr>
        <p:spPr>
          <a:xfrm>
            <a:off x="7377435" y="4178061"/>
            <a:ext cx="4166865" cy="590698"/>
          </a:xfrm>
          <a:prstGeom prst="rect">
            <a:avLst/>
          </a:prstGeom>
          <a:solidFill>
            <a:schemeClr val="bg1"/>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600" b="1" dirty="0">
                <a:solidFill>
                  <a:schemeClr val="accent1"/>
                </a:solidFill>
                <a:latin typeface="Roboto" panose="02000000000000000000" pitchFamily="2" charset="0"/>
                <a:ea typeface="Roboto" panose="02000000000000000000" pitchFamily="2" charset="0"/>
              </a:rPr>
              <a:t>Build</a:t>
            </a:r>
          </a:p>
        </p:txBody>
      </p:sp>
      <p:sp>
        <p:nvSpPr>
          <p:cNvPr id="21" name="Rectangle 20">
            <a:extLst>
              <a:ext uri="{FF2B5EF4-FFF2-40B4-BE49-F238E27FC236}">
                <a16:creationId xmlns:a16="http://schemas.microsoft.com/office/drawing/2014/main" id="{79F4915E-A48C-5FAF-F019-AAFB33EF9C10}"/>
              </a:ext>
            </a:extLst>
          </p:cNvPr>
          <p:cNvSpPr/>
          <p:nvPr/>
        </p:nvSpPr>
        <p:spPr>
          <a:xfrm>
            <a:off x="6625946" y="4179903"/>
            <a:ext cx="751489" cy="590698"/>
          </a:xfrm>
          <a:prstGeom prst="rect">
            <a:avLst/>
          </a:prstGeom>
          <a:solidFill>
            <a:srgbClr val="007E00"/>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600" b="1" dirty="0">
                <a:solidFill>
                  <a:schemeClr val="accent1"/>
                </a:solidFill>
                <a:latin typeface="Roboto" panose="02000000000000000000" pitchFamily="2" charset="0"/>
                <a:ea typeface="Roboto" panose="02000000000000000000" pitchFamily="2" charset="0"/>
              </a:rPr>
              <a:t>BID</a:t>
            </a:r>
          </a:p>
        </p:txBody>
      </p:sp>
      <p:sp>
        <p:nvSpPr>
          <p:cNvPr id="22" name="Rectangle 21">
            <a:extLst>
              <a:ext uri="{FF2B5EF4-FFF2-40B4-BE49-F238E27FC236}">
                <a16:creationId xmlns:a16="http://schemas.microsoft.com/office/drawing/2014/main" id="{57B25362-88EC-6B2D-A0DB-1A3BA5307A81}"/>
              </a:ext>
            </a:extLst>
          </p:cNvPr>
          <p:cNvSpPr/>
          <p:nvPr/>
        </p:nvSpPr>
        <p:spPr>
          <a:xfrm>
            <a:off x="4566754" y="4473108"/>
            <a:ext cx="2059192" cy="295652"/>
          </a:xfrm>
          <a:prstGeom prst="rect">
            <a:avLst/>
          </a:prstGeom>
          <a:solidFill>
            <a:schemeClr val="accent6"/>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600" b="1" dirty="0">
                <a:solidFill>
                  <a:schemeClr val="accent1"/>
                </a:solidFill>
                <a:latin typeface="Roboto" panose="02000000000000000000" pitchFamily="2" charset="0"/>
                <a:ea typeface="Roboto" panose="02000000000000000000" pitchFamily="2" charset="0"/>
              </a:rPr>
              <a:t>Contractor </a:t>
            </a:r>
          </a:p>
        </p:txBody>
      </p:sp>
      <p:sp>
        <p:nvSpPr>
          <p:cNvPr id="23" name="TextBox 22">
            <a:extLst>
              <a:ext uri="{FF2B5EF4-FFF2-40B4-BE49-F238E27FC236}">
                <a16:creationId xmlns:a16="http://schemas.microsoft.com/office/drawing/2014/main" id="{0960777F-56DB-0497-B91D-421126626227}"/>
              </a:ext>
            </a:extLst>
          </p:cNvPr>
          <p:cNvSpPr txBox="1"/>
          <p:nvPr/>
        </p:nvSpPr>
        <p:spPr>
          <a:xfrm>
            <a:off x="372213" y="4124933"/>
            <a:ext cx="2749360" cy="923330"/>
          </a:xfrm>
          <a:prstGeom prst="rect">
            <a:avLst/>
          </a:prstGeom>
          <a:noFill/>
        </p:spPr>
        <p:txBody>
          <a:bodyPr wrap="square" rtlCol="0">
            <a:spAutoFit/>
          </a:bodyPr>
          <a:lstStyle/>
          <a:p>
            <a:r>
              <a:rPr lang="en-US" b="1" dirty="0">
                <a:solidFill>
                  <a:schemeClr val="accent6"/>
                </a:solidFill>
                <a:latin typeface="Roboto" panose="02000000000000000000" pitchFamily="2" charset="0"/>
                <a:ea typeface="Roboto" panose="02000000000000000000" pitchFamily="2" charset="0"/>
              </a:rPr>
              <a:t>CONSTRUCTION MANAGER AT-RISK (CMAR)</a:t>
            </a:r>
          </a:p>
        </p:txBody>
      </p:sp>
      <p:sp>
        <p:nvSpPr>
          <p:cNvPr id="27" name="TextBox 26">
            <a:extLst>
              <a:ext uri="{FF2B5EF4-FFF2-40B4-BE49-F238E27FC236}">
                <a16:creationId xmlns:a16="http://schemas.microsoft.com/office/drawing/2014/main" id="{2117597A-9D3A-5673-E53F-04D0330EBBF4}"/>
              </a:ext>
            </a:extLst>
          </p:cNvPr>
          <p:cNvSpPr txBox="1"/>
          <p:nvPr/>
        </p:nvSpPr>
        <p:spPr>
          <a:xfrm>
            <a:off x="372213" y="3147447"/>
            <a:ext cx="2392008" cy="369332"/>
          </a:xfrm>
          <a:prstGeom prst="rect">
            <a:avLst/>
          </a:prstGeom>
          <a:noFill/>
        </p:spPr>
        <p:txBody>
          <a:bodyPr wrap="square" rtlCol="0">
            <a:spAutoFit/>
          </a:bodyPr>
          <a:lstStyle/>
          <a:p>
            <a:r>
              <a:rPr lang="en-US" b="1" dirty="0">
                <a:solidFill>
                  <a:schemeClr val="accent6"/>
                </a:solidFill>
                <a:latin typeface="Roboto" panose="02000000000000000000" pitchFamily="2" charset="0"/>
                <a:ea typeface="Roboto" panose="02000000000000000000" pitchFamily="2" charset="0"/>
              </a:rPr>
              <a:t>DESIGN-BUILD (DB)</a:t>
            </a:r>
          </a:p>
        </p:txBody>
      </p:sp>
      <p:sp>
        <p:nvSpPr>
          <p:cNvPr id="14" name="Rectangle 13">
            <a:extLst>
              <a:ext uri="{FF2B5EF4-FFF2-40B4-BE49-F238E27FC236}">
                <a16:creationId xmlns:a16="http://schemas.microsoft.com/office/drawing/2014/main" id="{0E675D01-2142-77D7-2A03-5EAFB37F903A}"/>
              </a:ext>
            </a:extLst>
          </p:cNvPr>
          <p:cNvSpPr/>
          <p:nvPr/>
        </p:nvSpPr>
        <p:spPr>
          <a:xfrm>
            <a:off x="3652810" y="5280992"/>
            <a:ext cx="2973136" cy="53913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600" b="1" dirty="0">
                <a:solidFill>
                  <a:schemeClr val="accent1"/>
                </a:solidFill>
                <a:latin typeface="Roboto" panose="02000000000000000000" pitchFamily="2" charset="0"/>
                <a:ea typeface="Roboto" panose="02000000000000000000" pitchFamily="2" charset="0"/>
              </a:rPr>
              <a:t>Design</a:t>
            </a:r>
          </a:p>
        </p:txBody>
      </p:sp>
      <p:sp>
        <p:nvSpPr>
          <p:cNvPr id="15" name="Rectangle 14">
            <a:extLst>
              <a:ext uri="{FF2B5EF4-FFF2-40B4-BE49-F238E27FC236}">
                <a16:creationId xmlns:a16="http://schemas.microsoft.com/office/drawing/2014/main" id="{736E7F09-F2B3-55D1-EED7-515001A130F9}"/>
              </a:ext>
            </a:extLst>
          </p:cNvPr>
          <p:cNvSpPr/>
          <p:nvPr/>
        </p:nvSpPr>
        <p:spPr>
          <a:xfrm>
            <a:off x="7380285" y="5280992"/>
            <a:ext cx="4164015" cy="539133"/>
          </a:xfrm>
          <a:prstGeom prst="rect">
            <a:avLst/>
          </a:prstGeom>
          <a:solidFill>
            <a:schemeClr val="bg1"/>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600" b="1" dirty="0">
                <a:solidFill>
                  <a:schemeClr val="accent1"/>
                </a:solidFill>
                <a:latin typeface="Roboto" panose="02000000000000000000" pitchFamily="2" charset="0"/>
                <a:ea typeface="Roboto" panose="02000000000000000000" pitchFamily="2" charset="0"/>
              </a:rPr>
              <a:t>Build</a:t>
            </a:r>
          </a:p>
        </p:txBody>
      </p:sp>
      <p:sp>
        <p:nvSpPr>
          <p:cNvPr id="16" name="Rectangle 15">
            <a:extLst>
              <a:ext uri="{FF2B5EF4-FFF2-40B4-BE49-F238E27FC236}">
                <a16:creationId xmlns:a16="http://schemas.microsoft.com/office/drawing/2014/main" id="{0800534D-D425-CE26-14AD-CDBA1E0C1B10}"/>
              </a:ext>
            </a:extLst>
          </p:cNvPr>
          <p:cNvSpPr/>
          <p:nvPr/>
        </p:nvSpPr>
        <p:spPr>
          <a:xfrm>
            <a:off x="6634058" y="5548735"/>
            <a:ext cx="746228" cy="271390"/>
          </a:xfrm>
          <a:prstGeom prst="rect">
            <a:avLst/>
          </a:prstGeom>
          <a:solidFill>
            <a:srgbClr val="007E00"/>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200" b="1" dirty="0">
                <a:solidFill>
                  <a:schemeClr val="accent1"/>
                </a:solidFill>
                <a:latin typeface="Roboto" panose="02000000000000000000" pitchFamily="2" charset="0"/>
                <a:ea typeface="Roboto" panose="02000000000000000000" pitchFamily="2" charset="0"/>
              </a:rPr>
              <a:t>BID</a:t>
            </a:r>
          </a:p>
        </p:txBody>
      </p:sp>
      <p:sp>
        <p:nvSpPr>
          <p:cNvPr id="17" name="Rectangle 16">
            <a:extLst>
              <a:ext uri="{FF2B5EF4-FFF2-40B4-BE49-F238E27FC236}">
                <a16:creationId xmlns:a16="http://schemas.microsoft.com/office/drawing/2014/main" id="{B2407F4E-D98C-B7C1-4C49-5BBF5E92FE6E}"/>
              </a:ext>
            </a:extLst>
          </p:cNvPr>
          <p:cNvSpPr/>
          <p:nvPr/>
        </p:nvSpPr>
        <p:spPr>
          <a:xfrm>
            <a:off x="6634058" y="5280991"/>
            <a:ext cx="746228" cy="267741"/>
          </a:xfrm>
          <a:prstGeom prst="rect">
            <a:avLst/>
          </a:prstGeom>
          <a:solidFill>
            <a:schemeClr val="accent6"/>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900" b="1" dirty="0">
                <a:solidFill>
                  <a:schemeClr val="accent1"/>
                </a:solidFill>
                <a:latin typeface="Roboto" panose="02000000000000000000" pitchFamily="2" charset="0"/>
                <a:ea typeface="Roboto" panose="02000000000000000000" pitchFamily="2" charset="0"/>
              </a:rPr>
              <a:t>Contractor Selection</a:t>
            </a:r>
          </a:p>
        </p:txBody>
      </p:sp>
      <p:sp>
        <p:nvSpPr>
          <p:cNvPr id="34" name="Title 33">
            <a:extLst>
              <a:ext uri="{FF2B5EF4-FFF2-40B4-BE49-F238E27FC236}">
                <a16:creationId xmlns:a16="http://schemas.microsoft.com/office/drawing/2014/main" id="{DD12299A-D975-7589-B84C-22C5B3EC2B52}"/>
              </a:ext>
            </a:extLst>
          </p:cNvPr>
          <p:cNvSpPr>
            <a:spLocks noGrp="1"/>
          </p:cNvSpPr>
          <p:nvPr>
            <p:ph type="title"/>
          </p:nvPr>
        </p:nvSpPr>
        <p:spPr/>
        <p:txBody>
          <a:bodyPr>
            <a:normAutofit fontScale="90000"/>
          </a:bodyPr>
          <a:lstStyle/>
          <a:p>
            <a:r>
              <a:rPr lang="en-US" sz="3200" b="1" spc="600" dirty="0">
                <a:solidFill>
                  <a:srgbClr val="FAA338"/>
                </a:solidFill>
                <a:latin typeface="Arial Black" panose="020B0A04020102020204" pitchFamily="34" charset="0"/>
                <a:ea typeface="Roboto" panose="02000000000000000000" pitchFamily="2" charset="0"/>
                <a:cs typeface="Roboto" panose="02000000000000000000" pitchFamily="2" charset="0"/>
              </a:rPr>
              <a:t>PDB VS. OTHER DELIVERY METHODS</a:t>
            </a:r>
            <a:endParaRPr lang="en-US" dirty="0"/>
          </a:p>
        </p:txBody>
      </p:sp>
      <p:sp>
        <p:nvSpPr>
          <p:cNvPr id="2" name="Rectangle 1">
            <a:extLst>
              <a:ext uri="{FF2B5EF4-FFF2-40B4-BE49-F238E27FC236}">
                <a16:creationId xmlns:a16="http://schemas.microsoft.com/office/drawing/2014/main" id="{498F9B3F-95CC-4079-89C4-4EAF4849E87A}"/>
              </a:ext>
            </a:extLst>
          </p:cNvPr>
          <p:cNvSpPr/>
          <p:nvPr/>
        </p:nvSpPr>
        <p:spPr>
          <a:xfrm>
            <a:off x="3648147" y="3122366"/>
            <a:ext cx="2839431" cy="430924"/>
          </a:xfrm>
          <a:prstGeom prst="rect">
            <a:avLst/>
          </a:prstGeom>
          <a:solidFill>
            <a:schemeClr val="accent5"/>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200" b="1" dirty="0">
                <a:solidFill>
                  <a:schemeClr val="accent1"/>
                </a:solidFill>
                <a:latin typeface="Roboto" panose="02000000000000000000" pitchFamily="2" charset="0"/>
                <a:ea typeface="Roboto" panose="02000000000000000000" pitchFamily="2" charset="0"/>
              </a:rPr>
              <a:t>Program Management</a:t>
            </a:r>
          </a:p>
          <a:p>
            <a:pPr algn="ctr"/>
            <a:r>
              <a:rPr lang="en-US" sz="1200" b="1" dirty="0">
                <a:solidFill>
                  <a:schemeClr val="accent1"/>
                </a:solidFill>
                <a:latin typeface="Roboto" panose="02000000000000000000" pitchFamily="2" charset="0"/>
                <a:ea typeface="Roboto" panose="02000000000000000000" pitchFamily="2" charset="0"/>
              </a:rPr>
              <a:t>Preliminary Design and RFP </a:t>
            </a:r>
          </a:p>
        </p:txBody>
      </p:sp>
      <p:sp>
        <p:nvSpPr>
          <p:cNvPr id="4" name="Rectangle 3">
            <a:extLst>
              <a:ext uri="{FF2B5EF4-FFF2-40B4-BE49-F238E27FC236}">
                <a16:creationId xmlns:a16="http://schemas.microsoft.com/office/drawing/2014/main" id="{831347DA-29F6-2880-5DB5-9F1A68C27D13}"/>
              </a:ext>
            </a:extLst>
          </p:cNvPr>
          <p:cNvSpPr/>
          <p:nvPr/>
        </p:nvSpPr>
        <p:spPr>
          <a:xfrm>
            <a:off x="6483556" y="3128676"/>
            <a:ext cx="1384093" cy="424613"/>
          </a:xfrm>
          <a:prstGeom prst="rect">
            <a:avLst/>
          </a:prstGeom>
          <a:solidFill>
            <a:schemeClr val="accent6"/>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900" b="1" dirty="0">
                <a:solidFill>
                  <a:schemeClr val="accent1"/>
                </a:solidFill>
                <a:latin typeface="Roboto" panose="02000000000000000000" pitchFamily="2" charset="0"/>
                <a:ea typeface="Roboto" panose="02000000000000000000" pitchFamily="2" charset="0"/>
              </a:rPr>
              <a:t>DB Team Selection</a:t>
            </a:r>
          </a:p>
        </p:txBody>
      </p:sp>
      <p:sp>
        <p:nvSpPr>
          <p:cNvPr id="6" name="Rectangle 5">
            <a:extLst>
              <a:ext uri="{FF2B5EF4-FFF2-40B4-BE49-F238E27FC236}">
                <a16:creationId xmlns:a16="http://schemas.microsoft.com/office/drawing/2014/main" id="{AFF1E567-C585-087E-FCC0-90321A273C6C}"/>
              </a:ext>
            </a:extLst>
          </p:cNvPr>
          <p:cNvSpPr/>
          <p:nvPr/>
        </p:nvSpPr>
        <p:spPr>
          <a:xfrm>
            <a:off x="2764221" y="3128676"/>
            <a:ext cx="883854" cy="424614"/>
          </a:xfrm>
          <a:prstGeom prst="rect">
            <a:avLst/>
          </a:prstGeom>
          <a:solidFill>
            <a:schemeClr val="accent6"/>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900" b="1" dirty="0">
                <a:solidFill>
                  <a:schemeClr val="accent1"/>
                </a:solidFill>
                <a:latin typeface="Roboto" panose="02000000000000000000" pitchFamily="2" charset="0"/>
                <a:ea typeface="Roboto" panose="02000000000000000000" pitchFamily="2" charset="0"/>
              </a:rPr>
              <a:t>Program Management Selection</a:t>
            </a:r>
          </a:p>
        </p:txBody>
      </p:sp>
      <p:sp>
        <p:nvSpPr>
          <p:cNvPr id="3" name="Rectangle 2">
            <a:extLst>
              <a:ext uri="{FF2B5EF4-FFF2-40B4-BE49-F238E27FC236}">
                <a16:creationId xmlns:a16="http://schemas.microsoft.com/office/drawing/2014/main" id="{EBF7AF73-CD9C-2113-59F1-B06E46B3B794}"/>
              </a:ext>
            </a:extLst>
          </p:cNvPr>
          <p:cNvSpPr/>
          <p:nvPr/>
        </p:nvSpPr>
        <p:spPr>
          <a:xfrm>
            <a:off x="3648075" y="1748047"/>
            <a:ext cx="3387860" cy="430924"/>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600" b="1" dirty="0">
                <a:solidFill>
                  <a:schemeClr val="accent1"/>
                </a:solidFill>
                <a:latin typeface="Roboto" panose="02000000000000000000" pitchFamily="2" charset="0"/>
                <a:ea typeface="Roboto" panose="02000000000000000000" pitchFamily="2" charset="0"/>
              </a:rPr>
              <a:t>Design</a:t>
            </a:r>
          </a:p>
        </p:txBody>
      </p:sp>
      <p:sp>
        <p:nvSpPr>
          <p:cNvPr id="7" name="Rectangle 6">
            <a:extLst>
              <a:ext uri="{FF2B5EF4-FFF2-40B4-BE49-F238E27FC236}">
                <a16:creationId xmlns:a16="http://schemas.microsoft.com/office/drawing/2014/main" id="{688B53B9-896E-7E9F-F916-2B96D2E2B8EF}"/>
              </a:ext>
            </a:extLst>
          </p:cNvPr>
          <p:cNvSpPr/>
          <p:nvPr/>
        </p:nvSpPr>
        <p:spPr>
          <a:xfrm>
            <a:off x="6487578" y="2180425"/>
            <a:ext cx="3951890" cy="430924"/>
          </a:xfrm>
          <a:prstGeom prst="rect">
            <a:avLst/>
          </a:prstGeom>
          <a:solidFill>
            <a:schemeClr val="bg1"/>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600" b="1" dirty="0">
                <a:solidFill>
                  <a:schemeClr val="accent1"/>
                </a:solidFill>
                <a:latin typeface="Roboto" panose="02000000000000000000" pitchFamily="2" charset="0"/>
                <a:ea typeface="Roboto" panose="02000000000000000000" pitchFamily="2" charset="0"/>
              </a:rPr>
              <a:t>Design-Build</a:t>
            </a:r>
          </a:p>
        </p:txBody>
      </p:sp>
      <p:sp>
        <p:nvSpPr>
          <p:cNvPr id="9" name="Rectangle 8">
            <a:extLst>
              <a:ext uri="{FF2B5EF4-FFF2-40B4-BE49-F238E27FC236}">
                <a16:creationId xmlns:a16="http://schemas.microsoft.com/office/drawing/2014/main" id="{3E21C7F1-A3F9-8FD4-C2C7-246A750851BA}"/>
              </a:ext>
            </a:extLst>
          </p:cNvPr>
          <p:cNvSpPr/>
          <p:nvPr/>
        </p:nvSpPr>
        <p:spPr>
          <a:xfrm>
            <a:off x="4369743" y="2117719"/>
            <a:ext cx="751489" cy="400857"/>
          </a:xfrm>
          <a:prstGeom prst="rect">
            <a:avLst/>
          </a:prstGeom>
          <a:solidFill>
            <a:srgbClr val="007E00"/>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600" b="1" dirty="0">
                <a:solidFill>
                  <a:schemeClr val="accent1"/>
                </a:solidFill>
                <a:latin typeface="Roboto" panose="02000000000000000000" pitchFamily="2" charset="0"/>
                <a:ea typeface="Roboto" panose="02000000000000000000" pitchFamily="2" charset="0"/>
              </a:rPr>
              <a:t>GMP</a:t>
            </a:r>
          </a:p>
        </p:txBody>
      </p:sp>
      <p:sp>
        <p:nvSpPr>
          <p:cNvPr id="13" name="Rectangle 12">
            <a:extLst>
              <a:ext uri="{FF2B5EF4-FFF2-40B4-BE49-F238E27FC236}">
                <a16:creationId xmlns:a16="http://schemas.microsoft.com/office/drawing/2014/main" id="{181C7B52-0203-722E-86D9-817FE33D5036}"/>
              </a:ext>
            </a:extLst>
          </p:cNvPr>
          <p:cNvSpPr/>
          <p:nvPr/>
        </p:nvSpPr>
        <p:spPr>
          <a:xfrm>
            <a:off x="5739111" y="2117660"/>
            <a:ext cx="751489" cy="400916"/>
          </a:xfrm>
          <a:prstGeom prst="rect">
            <a:avLst/>
          </a:prstGeom>
          <a:solidFill>
            <a:srgbClr val="007E00"/>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600" b="1" dirty="0">
                <a:solidFill>
                  <a:schemeClr val="accent1"/>
                </a:solidFill>
                <a:latin typeface="Roboto" panose="02000000000000000000" pitchFamily="2" charset="0"/>
                <a:ea typeface="Roboto" panose="02000000000000000000" pitchFamily="2" charset="0"/>
              </a:rPr>
              <a:t>GMP</a:t>
            </a:r>
          </a:p>
        </p:txBody>
      </p:sp>
      <p:sp>
        <p:nvSpPr>
          <p:cNvPr id="10" name="Rectangle 9">
            <a:extLst>
              <a:ext uri="{FF2B5EF4-FFF2-40B4-BE49-F238E27FC236}">
                <a16:creationId xmlns:a16="http://schemas.microsoft.com/office/drawing/2014/main" id="{0FFDC36C-4A2B-6C43-BB0C-F75804FD5C74}"/>
              </a:ext>
            </a:extLst>
          </p:cNvPr>
          <p:cNvSpPr/>
          <p:nvPr/>
        </p:nvSpPr>
        <p:spPr>
          <a:xfrm>
            <a:off x="2764221" y="1754766"/>
            <a:ext cx="883854" cy="646330"/>
          </a:xfrm>
          <a:prstGeom prst="rect">
            <a:avLst/>
          </a:prstGeom>
          <a:solidFill>
            <a:schemeClr val="accent6"/>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900" b="1" dirty="0">
                <a:solidFill>
                  <a:schemeClr val="accent1"/>
                </a:solidFill>
                <a:latin typeface="Roboto" panose="02000000000000000000" pitchFamily="2" charset="0"/>
                <a:ea typeface="Roboto" panose="02000000000000000000" pitchFamily="2" charset="0"/>
              </a:rPr>
              <a:t>DB Team &amp; Program Management Selection</a:t>
            </a:r>
          </a:p>
        </p:txBody>
      </p:sp>
      <p:sp>
        <p:nvSpPr>
          <p:cNvPr id="24" name="Rectangle 23">
            <a:extLst>
              <a:ext uri="{FF2B5EF4-FFF2-40B4-BE49-F238E27FC236}">
                <a16:creationId xmlns:a16="http://schemas.microsoft.com/office/drawing/2014/main" id="{41CBE7AD-2FAC-652D-E02E-2CB866C563B9}"/>
              </a:ext>
            </a:extLst>
          </p:cNvPr>
          <p:cNvSpPr/>
          <p:nvPr/>
        </p:nvSpPr>
        <p:spPr>
          <a:xfrm>
            <a:off x="2764221" y="4178066"/>
            <a:ext cx="883854" cy="299331"/>
          </a:xfrm>
          <a:prstGeom prst="rect">
            <a:avLst/>
          </a:prstGeom>
          <a:solidFill>
            <a:schemeClr val="accent6"/>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900" b="1" dirty="0">
                <a:solidFill>
                  <a:schemeClr val="accent1"/>
                </a:solidFill>
                <a:latin typeface="Roboto" panose="02000000000000000000" pitchFamily="2" charset="0"/>
                <a:ea typeface="Roboto" panose="02000000000000000000" pitchFamily="2" charset="0"/>
              </a:rPr>
              <a:t>Designer Selection</a:t>
            </a:r>
          </a:p>
        </p:txBody>
      </p:sp>
      <p:sp>
        <p:nvSpPr>
          <p:cNvPr id="26" name="Rectangle 25">
            <a:extLst>
              <a:ext uri="{FF2B5EF4-FFF2-40B4-BE49-F238E27FC236}">
                <a16:creationId xmlns:a16="http://schemas.microsoft.com/office/drawing/2014/main" id="{180B21C7-855D-83E4-C7C1-8686826FCF5C}"/>
              </a:ext>
            </a:extLst>
          </p:cNvPr>
          <p:cNvSpPr/>
          <p:nvPr/>
        </p:nvSpPr>
        <p:spPr>
          <a:xfrm>
            <a:off x="3685872" y="4464697"/>
            <a:ext cx="883854" cy="299331"/>
          </a:xfrm>
          <a:prstGeom prst="rect">
            <a:avLst/>
          </a:prstGeom>
          <a:solidFill>
            <a:srgbClr val="7030A0"/>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900" b="1" dirty="0">
                <a:solidFill>
                  <a:schemeClr val="accent1"/>
                </a:solidFill>
                <a:latin typeface="Roboto" panose="02000000000000000000" pitchFamily="2" charset="0"/>
                <a:ea typeface="Roboto" panose="02000000000000000000" pitchFamily="2" charset="0"/>
              </a:rPr>
              <a:t>Contractor Selection</a:t>
            </a:r>
          </a:p>
        </p:txBody>
      </p:sp>
      <p:sp>
        <p:nvSpPr>
          <p:cNvPr id="28" name="Rectangle 27">
            <a:extLst>
              <a:ext uri="{FF2B5EF4-FFF2-40B4-BE49-F238E27FC236}">
                <a16:creationId xmlns:a16="http://schemas.microsoft.com/office/drawing/2014/main" id="{9C23F915-B518-4AFB-D391-38F8F091A933}"/>
              </a:ext>
            </a:extLst>
          </p:cNvPr>
          <p:cNvSpPr/>
          <p:nvPr/>
        </p:nvSpPr>
        <p:spPr>
          <a:xfrm>
            <a:off x="2776921" y="5279150"/>
            <a:ext cx="883854" cy="540975"/>
          </a:xfrm>
          <a:prstGeom prst="rect">
            <a:avLst/>
          </a:prstGeom>
          <a:solidFill>
            <a:schemeClr val="accent6"/>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900" b="1" dirty="0">
                <a:solidFill>
                  <a:schemeClr val="accent1"/>
                </a:solidFill>
                <a:latin typeface="Roboto" panose="02000000000000000000" pitchFamily="2" charset="0"/>
                <a:ea typeface="Roboto" panose="02000000000000000000" pitchFamily="2" charset="0"/>
              </a:rPr>
              <a:t>Designer Selection</a:t>
            </a:r>
          </a:p>
        </p:txBody>
      </p:sp>
      <p:sp>
        <p:nvSpPr>
          <p:cNvPr id="8" name="Rectangle 7">
            <a:extLst>
              <a:ext uri="{FF2B5EF4-FFF2-40B4-BE49-F238E27FC236}">
                <a16:creationId xmlns:a16="http://schemas.microsoft.com/office/drawing/2014/main" id="{2B733EC7-3E88-F634-AF96-2A8E7B0F2DBE}"/>
              </a:ext>
            </a:extLst>
          </p:cNvPr>
          <p:cNvSpPr/>
          <p:nvPr/>
        </p:nvSpPr>
        <p:spPr>
          <a:xfrm>
            <a:off x="7855197" y="3122365"/>
            <a:ext cx="3951890" cy="430924"/>
          </a:xfrm>
          <a:prstGeom prst="rect">
            <a:avLst/>
          </a:prstGeom>
          <a:solidFill>
            <a:schemeClr val="bg1"/>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600" b="1" dirty="0">
                <a:solidFill>
                  <a:schemeClr val="accent1"/>
                </a:solidFill>
                <a:latin typeface="Roboto" panose="02000000000000000000" pitchFamily="2" charset="0"/>
                <a:ea typeface="Roboto" panose="02000000000000000000" pitchFamily="2" charset="0"/>
              </a:rPr>
              <a:t>Design-Build</a:t>
            </a:r>
          </a:p>
        </p:txBody>
      </p:sp>
    </p:spTree>
    <p:extLst>
      <p:ext uri="{BB962C8B-B14F-4D97-AF65-F5344CB8AC3E}">
        <p14:creationId xmlns:p14="http://schemas.microsoft.com/office/powerpoint/2010/main" val="28349616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a:extLst>
              <a:ext uri="{FF2B5EF4-FFF2-40B4-BE49-F238E27FC236}">
                <a16:creationId xmlns:a16="http://schemas.microsoft.com/office/drawing/2014/main" id="{607249C4-7C23-46F3-AD55-22A535FEE390}"/>
              </a:ext>
            </a:extLst>
          </p:cNvPr>
          <p:cNvGraphicFramePr/>
          <p:nvPr>
            <p:extLst>
              <p:ext uri="{D42A27DB-BD31-4B8C-83A1-F6EECF244321}">
                <p14:modId xmlns:p14="http://schemas.microsoft.com/office/powerpoint/2010/main" val="461630238"/>
              </p:ext>
            </p:extLst>
          </p:nvPr>
        </p:nvGraphicFramePr>
        <p:xfrm>
          <a:off x="3284621" y="978495"/>
          <a:ext cx="5985071" cy="33528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tle 7">
            <a:extLst>
              <a:ext uri="{FF2B5EF4-FFF2-40B4-BE49-F238E27FC236}">
                <a16:creationId xmlns:a16="http://schemas.microsoft.com/office/drawing/2014/main" id="{8F7F9AE9-B9B2-47D7-A9A5-74B552F30BFC}"/>
              </a:ext>
            </a:extLst>
          </p:cNvPr>
          <p:cNvSpPr>
            <a:spLocks noGrp="1"/>
          </p:cNvSpPr>
          <p:nvPr>
            <p:ph type="title"/>
          </p:nvPr>
        </p:nvSpPr>
        <p:spPr>
          <a:xfrm>
            <a:off x="193675" y="6930"/>
            <a:ext cx="10515600" cy="1325563"/>
          </a:xfrm>
        </p:spPr>
        <p:txBody>
          <a:bodyPr>
            <a:normAutofit/>
          </a:bodyPr>
          <a:lstStyle/>
          <a:p>
            <a:r>
              <a:rPr lang="en-US" sz="3200" spc="600" dirty="0">
                <a:solidFill>
                  <a:srgbClr val="FAA338"/>
                </a:solidFill>
                <a:latin typeface="Arial Black" panose="020B0A04020102020204" pitchFamily="34" charset="0"/>
                <a:ea typeface="Roboto" panose="02000000000000000000" pitchFamily="2" charset="0"/>
                <a:cs typeface="Roboto" panose="02000000000000000000" pitchFamily="2" charset="0"/>
              </a:rPr>
              <a:t>OPEN-BOOK ESTIMATING</a:t>
            </a:r>
          </a:p>
        </p:txBody>
      </p:sp>
      <p:sp>
        <p:nvSpPr>
          <p:cNvPr id="2" name="Content Placeholder 1">
            <a:extLst>
              <a:ext uri="{FF2B5EF4-FFF2-40B4-BE49-F238E27FC236}">
                <a16:creationId xmlns:a16="http://schemas.microsoft.com/office/drawing/2014/main" id="{4B4E74E7-1723-4703-A6F1-73A1EC81F397}"/>
              </a:ext>
            </a:extLst>
          </p:cNvPr>
          <p:cNvSpPr>
            <a:spLocks noGrp="1"/>
          </p:cNvSpPr>
          <p:nvPr>
            <p:ph idx="4294967295"/>
          </p:nvPr>
        </p:nvSpPr>
        <p:spPr>
          <a:xfrm>
            <a:off x="0" y="4209795"/>
            <a:ext cx="2965450" cy="2060575"/>
          </a:xfrm>
        </p:spPr>
        <p:txBody>
          <a:bodyPr/>
          <a:lstStyle/>
          <a:p>
            <a:pPr marL="0" indent="0" algn="ctr">
              <a:buNone/>
            </a:pPr>
            <a:r>
              <a:rPr lang="en-US" sz="2000" dirty="0">
                <a:solidFill>
                  <a:schemeClr val="accent4"/>
                </a:solidFill>
                <a:latin typeface="+mj-lt"/>
              </a:rPr>
              <a:t>TRANSPARENCY AND VALIDATION</a:t>
            </a:r>
          </a:p>
          <a:p>
            <a:pPr marL="0" indent="0" algn="ctr">
              <a:buNone/>
            </a:pPr>
            <a:r>
              <a:rPr lang="en-US" sz="2000" dirty="0">
                <a:solidFill>
                  <a:schemeClr val="bg1">
                    <a:lumMod val="50000"/>
                  </a:schemeClr>
                </a:solidFill>
              </a:rPr>
              <a:t>Nothing hidden, embedded or inflated. </a:t>
            </a:r>
          </a:p>
        </p:txBody>
      </p:sp>
      <p:sp>
        <p:nvSpPr>
          <p:cNvPr id="3" name="Content Placeholder 2">
            <a:extLst>
              <a:ext uri="{FF2B5EF4-FFF2-40B4-BE49-F238E27FC236}">
                <a16:creationId xmlns:a16="http://schemas.microsoft.com/office/drawing/2014/main" id="{C15D5306-D2D1-40FD-8E89-6733D432F1D2}"/>
              </a:ext>
            </a:extLst>
          </p:cNvPr>
          <p:cNvSpPr>
            <a:spLocks noGrp="1"/>
          </p:cNvSpPr>
          <p:nvPr>
            <p:ph idx="4294967295"/>
          </p:nvPr>
        </p:nvSpPr>
        <p:spPr>
          <a:xfrm>
            <a:off x="2816745" y="4209794"/>
            <a:ext cx="2965450" cy="2060575"/>
          </a:xfrm>
        </p:spPr>
        <p:txBody>
          <a:bodyPr>
            <a:normAutofit/>
          </a:bodyPr>
          <a:lstStyle/>
          <a:p>
            <a:pPr marL="0" indent="0" algn="ctr">
              <a:buNone/>
            </a:pPr>
            <a:r>
              <a:rPr lang="en-US" sz="2000" dirty="0">
                <a:solidFill>
                  <a:schemeClr val="accent4"/>
                </a:solidFill>
                <a:latin typeface="+mj-lt"/>
              </a:rPr>
              <a:t>ACCURACY AND COMPLETENESS</a:t>
            </a:r>
          </a:p>
          <a:p>
            <a:pPr marL="0" indent="0" algn="ctr">
              <a:buNone/>
            </a:pPr>
            <a:r>
              <a:rPr lang="en-US" sz="2000" dirty="0">
                <a:solidFill>
                  <a:schemeClr val="bg1">
                    <a:lumMod val="50000"/>
                  </a:schemeClr>
                </a:solidFill>
              </a:rPr>
              <a:t>At a minimum, should include everything required in “Cost of Work” in the Project Agreement.</a:t>
            </a:r>
          </a:p>
          <a:p>
            <a:pPr marL="0" indent="0" algn="ctr">
              <a:buNone/>
            </a:pPr>
            <a:endParaRPr lang="en-US" sz="2000" dirty="0">
              <a:solidFill>
                <a:schemeClr val="accent4"/>
              </a:solidFill>
              <a:latin typeface="+mj-lt"/>
            </a:endParaRPr>
          </a:p>
          <a:p>
            <a:pPr marL="0" indent="0" algn="ctr">
              <a:buNone/>
            </a:pPr>
            <a:endParaRPr lang="en-US" sz="2000" dirty="0">
              <a:solidFill>
                <a:schemeClr val="accent4"/>
              </a:solidFill>
              <a:latin typeface="+mj-lt"/>
            </a:endParaRPr>
          </a:p>
        </p:txBody>
      </p:sp>
      <p:sp>
        <p:nvSpPr>
          <p:cNvPr id="4" name="Content Placeholder 3">
            <a:extLst>
              <a:ext uri="{FF2B5EF4-FFF2-40B4-BE49-F238E27FC236}">
                <a16:creationId xmlns:a16="http://schemas.microsoft.com/office/drawing/2014/main" id="{A2FB6942-2681-4E17-8391-952169547B52}"/>
              </a:ext>
            </a:extLst>
          </p:cNvPr>
          <p:cNvSpPr>
            <a:spLocks noGrp="1"/>
          </p:cNvSpPr>
          <p:nvPr>
            <p:ph idx="4294967295"/>
          </p:nvPr>
        </p:nvSpPr>
        <p:spPr>
          <a:xfrm>
            <a:off x="8924513" y="4209794"/>
            <a:ext cx="2965450" cy="2060575"/>
          </a:xfrm>
        </p:spPr>
        <p:txBody>
          <a:bodyPr/>
          <a:lstStyle/>
          <a:p>
            <a:pPr marL="0" indent="0" algn="ctr">
              <a:buNone/>
            </a:pPr>
            <a:r>
              <a:rPr lang="en-US" sz="2000" dirty="0">
                <a:solidFill>
                  <a:schemeClr val="accent4"/>
                </a:solidFill>
                <a:latin typeface="+mj-lt"/>
              </a:rPr>
              <a:t>REALISM AND FAIRNESS</a:t>
            </a:r>
          </a:p>
          <a:p>
            <a:pPr marL="0" indent="0" algn="ctr">
              <a:buNone/>
            </a:pPr>
            <a:r>
              <a:rPr lang="en-US" sz="2000" dirty="0">
                <a:solidFill>
                  <a:schemeClr val="bg1">
                    <a:lumMod val="50000"/>
                  </a:schemeClr>
                </a:solidFill>
              </a:rPr>
              <a:t>Design to budget doesn’t mean fit to budget.</a:t>
            </a:r>
          </a:p>
          <a:p>
            <a:pPr marL="0" indent="0" algn="ctr">
              <a:buNone/>
            </a:pPr>
            <a:endParaRPr lang="en-US" sz="2000" dirty="0">
              <a:solidFill>
                <a:schemeClr val="accent4"/>
              </a:solidFill>
              <a:latin typeface="+mj-lt"/>
            </a:endParaRPr>
          </a:p>
        </p:txBody>
      </p:sp>
      <p:sp>
        <p:nvSpPr>
          <p:cNvPr id="5" name="Content Placeholder 4">
            <a:extLst>
              <a:ext uri="{FF2B5EF4-FFF2-40B4-BE49-F238E27FC236}">
                <a16:creationId xmlns:a16="http://schemas.microsoft.com/office/drawing/2014/main" id="{03BE7B6B-B076-41C7-9ABD-DB11111E5E02}"/>
              </a:ext>
            </a:extLst>
          </p:cNvPr>
          <p:cNvSpPr>
            <a:spLocks noGrp="1"/>
          </p:cNvSpPr>
          <p:nvPr>
            <p:ph idx="4294967295"/>
          </p:nvPr>
        </p:nvSpPr>
        <p:spPr>
          <a:xfrm>
            <a:off x="193675" y="978495"/>
            <a:ext cx="11474450" cy="841375"/>
          </a:xfrm>
        </p:spPr>
        <p:txBody>
          <a:bodyPr/>
          <a:lstStyle/>
          <a:p>
            <a:pPr marL="0" indent="0">
              <a:buNone/>
            </a:pPr>
            <a:r>
              <a:rPr lang="en-US" sz="2400" dirty="0">
                <a:solidFill>
                  <a:schemeClr val="bg1">
                    <a:lumMod val="50000"/>
                  </a:schemeClr>
                </a:solidFill>
              </a:rPr>
              <a:t>Open book estimating </a:t>
            </a:r>
            <a:r>
              <a:rPr lang="en-US" sz="2400" b="1" dirty="0">
                <a:solidFill>
                  <a:schemeClr val="bg1">
                    <a:lumMod val="50000"/>
                  </a:schemeClr>
                </a:solidFill>
              </a:rPr>
              <a:t>helps make informed decisions </a:t>
            </a:r>
            <a:r>
              <a:rPr lang="en-US" sz="2400" dirty="0">
                <a:solidFill>
                  <a:schemeClr val="bg1">
                    <a:lumMod val="50000"/>
                  </a:schemeClr>
                </a:solidFill>
              </a:rPr>
              <a:t>on cost, schedule, design, scope and quality. </a:t>
            </a:r>
          </a:p>
        </p:txBody>
      </p:sp>
      <p:sp>
        <p:nvSpPr>
          <p:cNvPr id="9" name="Content Placeholder 3">
            <a:extLst>
              <a:ext uri="{FF2B5EF4-FFF2-40B4-BE49-F238E27FC236}">
                <a16:creationId xmlns:a16="http://schemas.microsoft.com/office/drawing/2014/main" id="{D661DA2F-CD69-44DB-943D-379EBAE07A60}"/>
              </a:ext>
            </a:extLst>
          </p:cNvPr>
          <p:cNvSpPr txBox="1">
            <a:spLocks/>
          </p:cNvSpPr>
          <p:nvPr/>
        </p:nvSpPr>
        <p:spPr>
          <a:xfrm>
            <a:off x="5930900" y="4209794"/>
            <a:ext cx="2965241" cy="20608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rgbClr val="3C393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rgbClr val="3C393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rgbClr val="3C393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3C393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3C393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2000" dirty="0">
                <a:solidFill>
                  <a:schemeClr val="accent4"/>
                </a:solidFill>
                <a:latin typeface="+mj-lt"/>
              </a:rPr>
              <a:t>RISK AND OPPORTUNITY</a:t>
            </a:r>
          </a:p>
          <a:p>
            <a:pPr marL="0" indent="0" algn="ctr">
              <a:buNone/>
            </a:pPr>
            <a:r>
              <a:rPr lang="en-US" sz="2000" dirty="0">
                <a:solidFill>
                  <a:schemeClr val="bg1">
                    <a:lumMod val="50000"/>
                  </a:schemeClr>
                </a:solidFill>
              </a:rPr>
              <a:t>Not everything is predictable. Need to have a risk management plan backed by a contingency philosophy.</a:t>
            </a:r>
          </a:p>
          <a:p>
            <a:pPr marL="0" indent="0" algn="ctr">
              <a:buFont typeface="Arial" panose="020B0604020202020204" pitchFamily="34" charset="0"/>
              <a:buNone/>
            </a:pPr>
            <a:endParaRPr lang="en-US" sz="2000" dirty="0">
              <a:solidFill>
                <a:schemeClr val="accent4"/>
              </a:solidFill>
              <a:latin typeface="+mj-lt"/>
            </a:endParaRPr>
          </a:p>
        </p:txBody>
      </p:sp>
    </p:spTree>
    <p:extLst>
      <p:ext uri="{BB962C8B-B14F-4D97-AF65-F5344CB8AC3E}">
        <p14:creationId xmlns:p14="http://schemas.microsoft.com/office/powerpoint/2010/main" val="36795251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Theme1">
  <a:themeElements>
    <a:clrScheme name="H_!Horrocks Main Colors">
      <a:dk1>
        <a:srgbClr val="CCCCCB"/>
      </a:dk1>
      <a:lt1>
        <a:srgbClr val="6E6F72"/>
      </a:lt1>
      <a:dk2>
        <a:srgbClr val="F47A20"/>
      </a:dk2>
      <a:lt2>
        <a:srgbClr val="EDEDED"/>
      </a:lt2>
      <a:accent1>
        <a:srgbClr val="FFFFFF"/>
      </a:accent1>
      <a:accent2>
        <a:srgbClr val="FAA43A"/>
      </a:accent2>
      <a:accent3>
        <a:srgbClr val="6E6F72"/>
      </a:accent3>
      <a:accent4>
        <a:srgbClr val="F47A20"/>
      </a:accent4>
      <a:accent5>
        <a:srgbClr val="C06435"/>
      </a:accent5>
      <a:accent6>
        <a:srgbClr val="2F4B5D"/>
      </a:accent6>
      <a:hlink>
        <a:srgbClr val="597AAA"/>
      </a:hlink>
      <a:folHlink>
        <a:srgbClr val="77121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14166E51-333B-4E03-9F16-3C09A7D7C0FA}" vid="{6353DC50-38B9-45ED-B4DE-B0800035F5B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6CEDC2C437704449D4E8605CDEA19A7" ma:contentTypeVersion="6" ma:contentTypeDescription="Create a new document." ma:contentTypeScope="" ma:versionID="0358a7e7b70328bc330bd62817474277">
  <xsd:schema xmlns:xsd="http://www.w3.org/2001/XMLSchema" xmlns:xs="http://www.w3.org/2001/XMLSchema" xmlns:p="http://schemas.microsoft.com/office/2006/metadata/properties" xmlns:ns2="c98d30b2-bddf-47e7-81b8-08a9d71852e0" xmlns:ns3="ded82821-3add-4216-a6bd-429c513aaa0f" targetNamespace="http://schemas.microsoft.com/office/2006/metadata/properties" ma:root="true" ma:fieldsID="792f69472aabff43bf6e65dda51d06a3" ns2:_="" ns3:_="">
    <xsd:import namespace="c98d30b2-bddf-47e7-81b8-08a9d71852e0"/>
    <xsd:import namespace="ded82821-3add-4216-a6bd-429c513aaa0f"/>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8d30b2-bddf-47e7-81b8-08a9d71852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ed82821-3add-4216-a6bd-429c513aaa0f"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9EBBA58-B77B-47E3-A2A5-2240FBACE2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98d30b2-bddf-47e7-81b8-08a9d71852e0"/>
    <ds:schemaRef ds:uri="ded82821-3add-4216-a6bd-429c513aaa0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8547AF4-F95B-40F4-886A-6295E56CC9A4}">
  <ds:schemaRefs>
    <ds:schemaRef ds:uri="http://schemas.microsoft.com/sharepoint/v3/contenttype/forms"/>
  </ds:schemaRefs>
</ds:datastoreItem>
</file>

<file path=customXml/itemProps3.xml><?xml version="1.0" encoding="utf-8"?>
<ds:datastoreItem xmlns:ds="http://schemas.openxmlformats.org/officeDocument/2006/customXml" ds:itemID="{F09C072D-5428-4E2E-AE27-79023C99C6B2}">
  <ds:schemaRefs>
    <ds:schemaRef ds:uri="http://purl.org/dc/dcmitype/"/>
    <ds:schemaRef ds:uri="c98d30b2-bddf-47e7-81b8-08a9d71852e0"/>
    <ds:schemaRef ds:uri="http://purl.org/dc/terms/"/>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http://schemas.microsoft.com/office/infopath/2007/PartnerControls"/>
    <ds:schemaRef ds:uri="ded82821-3add-4216-a6bd-429c513aaa0f"/>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Theme1</Template>
  <TotalTime>30916</TotalTime>
  <Words>3474</Words>
  <Application>Microsoft Office PowerPoint</Application>
  <PresentationFormat>Widescreen</PresentationFormat>
  <Paragraphs>450</Paragraphs>
  <Slides>41</Slides>
  <Notes>38</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41</vt:i4>
      </vt:variant>
    </vt:vector>
  </HeadingPairs>
  <TitlesOfParts>
    <vt:vector size="55" baseType="lpstr">
      <vt:lpstr>Arial</vt:lpstr>
      <vt:lpstr>Arial Black</vt:lpstr>
      <vt:lpstr>Arial Narrow</vt:lpstr>
      <vt:lpstr>Calibri</vt:lpstr>
      <vt:lpstr>Calibri Light</vt:lpstr>
      <vt:lpstr>Courier New</vt:lpstr>
      <vt:lpstr>Franklin Gothic Book</vt:lpstr>
      <vt:lpstr>Kanit</vt:lpstr>
      <vt:lpstr>Lato</vt:lpstr>
      <vt:lpstr>Lato Bold</vt:lpstr>
      <vt:lpstr>Microsoft New Tai Lue</vt:lpstr>
      <vt:lpstr>Roboto</vt:lpstr>
      <vt:lpstr>Wingdings</vt:lpstr>
      <vt:lpstr>Theme1</vt:lpstr>
      <vt:lpstr>PowerPoint Presentation</vt:lpstr>
      <vt:lpstr>PowerPoint Presentation</vt:lpstr>
      <vt:lpstr>Progressive Design-Build (PDB)</vt:lpstr>
      <vt:lpstr>ADVANTAGES OF PDB</vt:lpstr>
      <vt:lpstr>DISADVANTAGES OF PDB</vt:lpstr>
      <vt:lpstr>PDB STRUCTURE</vt:lpstr>
      <vt:lpstr>PDB INTEGRATED TEAM</vt:lpstr>
      <vt:lpstr>PDB VS. OTHER DELIVERY METHODS</vt:lpstr>
      <vt:lpstr>OPEN-BOOK ESTIMATING</vt:lpstr>
      <vt:lpstr>Progressive Design-Build Cost and Price Development Overview</vt:lpstr>
      <vt:lpstr>PDB REFINES SCOPE</vt:lpstr>
      <vt:lpstr>PDB REFINES COST </vt:lpstr>
      <vt:lpstr>PDB RISK MANAGEMENT </vt:lpstr>
      <vt:lpstr>THIRD-PARTY COORDINATION</vt:lpstr>
      <vt:lpstr>PowerPoint Presentation</vt:lpstr>
      <vt:lpstr>What is the Project?</vt:lpstr>
      <vt:lpstr>PowerPoint Presentation</vt:lpstr>
      <vt:lpstr>PowerPoint Presentation</vt:lpstr>
      <vt:lpstr>Why was PDB used?</vt:lpstr>
      <vt:lpstr>US-89 PDB Process</vt:lpstr>
      <vt:lpstr>US-89 PDB Organization</vt:lpstr>
      <vt:lpstr>PowerPoint Presentation</vt:lpstr>
      <vt:lpstr>Right Scope </vt:lpstr>
      <vt:lpstr>Right Schedule</vt:lpstr>
      <vt:lpstr>Right Budget</vt:lpstr>
      <vt:lpstr>PowerPoint Presentation</vt:lpstr>
      <vt:lpstr>Team Alignment</vt:lpstr>
      <vt:lpstr>Stop &amp; Plot, but Continue Design</vt:lpstr>
      <vt:lpstr>Provisional Sums &amp; Shared Risk</vt:lpstr>
      <vt:lpstr>PowerPoint Presentation</vt:lpstr>
      <vt:lpstr>Developing Technical Provisions</vt:lpstr>
      <vt:lpstr>Risk Sharing in Design</vt:lpstr>
      <vt:lpstr>Finalizing Contract Terms</vt:lpstr>
      <vt:lpstr>PowerPoint Presentation</vt:lpstr>
      <vt:lpstr>Composite Quality Organization</vt:lpstr>
      <vt:lpstr>Results in Application</vt:lpstr>
      <vt:lpstr>More Information</vt:lpstr>
      <vt:lpstr>PowerPoint Presentation</vt:lpstr>
      <vt:lpstr>ADDITIONAL PDB PROJECTS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Alexandra Smith</dc:creator>
  <cp:lastModifiedBy>Rhodes, Kari</cp:lastModifiedBy>
  <cp:revision>59</cp:revision>
  <dcterms:created xsi:type="dcterms:W3CDTF">2023-08-15T20:21:00Z</dcterms:created>
  <dcterms:modified xsi:type="dcterms:W3CDTF">2024-05-08T14:41:37Z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0x01010046CEDC2C437704449D4E8605CDEA19A7</vt:lpwstr>
  </property>
</Properties>
</file>